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88" r:id="rId2"/>
    <p:sldId id="289" r:id="rId3"/>
    <p:sldId id="304" r:id="rId4"/>
    <p:sldId id="302" r:id="rId5"/>
    <p:sldId id="290" r:id="rId6"/>
    <p:sldId id="291" r:id="rId7"/>
    <p:sldId id="299" r:id="rId8"/>
    <p:sldId id="297" r:id="rId9"/>
    <p:sldId id="298" r:id="rId10"/>
    <p:sldId id="300" r:id="rId11"/>
    <p:sldId id="295" r:id="rId12"/>
    <p:sldId id="293" r:id="rId13"/>
    <p:sldId id="303" r:id="rId14"/>
    <p:sldId id="301" r:id="rId15"/>
    <p:sldId id="294" r:id="rId16"/>
    <p:sldId id="296" r:id="rId17"/>
    <p:sldId id="292" r:id="rId18"/>
    <p:sldId id="279" r:id="rId19"/>
  </p:sldIdLst>
  <p:sldSz cx="12192000" cy="6858000"/>
  <p:notesSz cx="7010400" cy="9296400"/>
  <p:embeddedFontLs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Wingdings 3" panose="05040102010807070707" pitchFamily="18" charset="2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 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4A8B"/>
    <a:srgbClr val="00B2A9"/>
    <a:srgbClr val="000000"/>
    <a:srgbClr val="E7E8EA"/>
    <a:srgbClr val="CBCED2"/>
    <a:srgbClr val="27B34F"/>
    <a:srgbClr val="009FBD"/>
    <a:srgbClr val="009F59"/>
    <a:srgbClr val="003D61"/>
    <a:srgbClr val="3DD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162A9-54BD-42F4-A5FA-0110976542A2}" v="1" dt="2024-11-15T23:39:49.696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2" autoAdjust="0"/>
    <p:restoredTop sz="82001" autoAdjust="0"/>
  </p:normalViewPr>
  <p:slideViewPr>
    <p:cSldViewPr snapToGrid="0" snapToObjects="1">
      <p:cViewPr varScale="1">
        <p:scale>
          <a:sx n="90" d="100"/>
          <a:sy n="90" d="100"/>
        </p:scale>
        <p:origin x="779" y="43"/>
      </p:cViewPr>
      <p:guideLst/>
    </p:cSldViewPr>
  </p:slideViewPr>
  <p:outlineViewPr>
    <p:cViewPr>
      <p:scale>
        <a:sx n="33" d="100"/>
        <a:sy n="33" d="100"/>
      </p:scale>
      <p:origin x="0" y="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78" d="100"/>
          <a:sy n="178" d="100"/>
        </p:scale>
        <p:origin x="665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en, Mark" userId="74a99d50-79cf-457f-968a-aa62ddb0fd95" providerId="ADAL" clId="{E01162A9-54BD-42F4-A5FA-0110976542A2}"/>
    <pc:docChg chg="delSld">
      <pc:chgData name="Thoren, Mark" userId="74a99d50-79cf-457f-968a-aa62ddb0fd95" providerId="ADAL" clId="{E01162A9-54BD-42F4-A5FA-0110976542A2}" dt="2024-11-15T23:37:20.194" v="0" actId="47"/>
      <pc:docMkLst>
        <pc:docMk/>
      </pc:docMkLst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1301829709" sldId="256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322482402" sldId="257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3203212811" sldId="258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3625379710" sldId="259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191702149" sldId="260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3372578261" sldId="263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4256408556" sldId="265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2029159280" sldId="266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2153336012" sldId="267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1873757367" sldId="276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3792999637" sldId="280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1605106503" sldId="281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3143715313" sldId="282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395734418" sldId="283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4162301070" sldId="284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347701397" sldId="285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568879993" sldId="286"/>
        </pc:sldMkLst>
      </pc:sldChg>
      <pc:sldChg chg="del">
        <pc:chgData name="Thoren, Mark" userId="74a99d50-79cf-457f-968a-aa62ddb0fd95" providerId="ADAL" clId="{E01162A9-54BD-42F4-A5FA-0110976542A2}" dt="2024-11-15T23:37:20.194" v="0" actId="47"/>
        <pc:sldMkLst>
          <pc:docMk/>
          <pc:sldMk cId="2998317721" sldId="287"/>
        </pc:sldMkLst>
      </pc:sldChg>
    </pc:docChg>
  </pc:docChgLst>
  <pc:docChgLst>
    <pc:chgData name="Thoren, Mark" userId="74a99d50-79cf-457f-968a-aa62ddb0fd95" providerId="ADAL" clId="{5D55CF21-C785-45EB-924A-3C70A550B8F1}"/>
    <pc:docChg chg="undo custSel addSld delSld modSld sldOrd modMainMaster">
      <pc:chgData name="Thoren, Mark" userId="74a99d50-79cf-457f-968a-aa62ddb0fd95" providerId="ADAL" clId="{5D55CF21-C785-45EB-924A-3C70A550B8F1}" dt="2024-02-04T20:47:34.228" v="4821" actId="20577"/>
      <pc:docMkLst>
        <pc:docMk/>
      </pc:docMkLst>
      <pc:sldChg chg="del">
        <pc:chgData name="Thoren, Mark" userId="74a99d50-79cf-457f-968a-aa62ddb0fd95" providerId="ADAL" clId="{5D55CF21-C785-45EB-924A-3C70A550B8F1}" dt="2024-01-01T21:51:02.445" v="69" actId="47"/>
        <pc:sldMkLst>
          <pc:docMk/>
          <pc:sldMk cId="1343313276" sldId="277"/>
        </pc:sldMkLst>
      </pc:sldChg>
      <pc:sldChg chg="addSp delSp modSp new mod modClrScheme chgLayout">
        <pc:chgData name="Thoren, Mark" userId="74a99d50-79cf-457f-968a-aa62ddb0fd95" providerId="ADAL" clId="{5D55CF21-C785-45EB-924A-3C70A550B8F1}" dt="2024-01-01T21:51:18.267" v="109" actId="20577"/>
        <pc:sldMkLst>
          <pc:docMk/>
          <pc:sldMk cId="2227656537" sldId="288"/>
        </pc:sldMkLst>
        <pc:spChg chg="del mod ord">
          <ac:chgData name="Thoren, Mark" userId="74a99d50-79cf-457f-968a-aa62ddb0fd95" providerId="ADAL" clId="{5D55CF21-C785-45EB-924A-3C70A550B8F1}" dt="2024-01-01T21:50:51.608" v="67" actId="700"/>
          <ac:spMkLst>
            <pc:docMk/>
            <pc:sldMk cId="2227656537" sldId="288"/>
            <ac:spMk id="2" creationId="{8938607E-3324-C8CC-C08E-82F63641BE9C}"/>
          </ac:spMkLst>
        </pc:spChg>
        <pc:spChg chg="del">
          <ac:chgData name="Thoren, Mark" userId="74a99d50-79cf-457f-968a-aa62ddb0fd95" providerId="ADAL" clId="{5D55CF21-C785-45EB-924A-3C70A550B8F1}" dt="2024-01-01T21:50:51.608" v="67" actId="700"/>
          <ac:spMkLst>
            <pc:docMk/>
            <pc:sldMk cId="2227656537" sldId="288"/>
            <ac:spMk id="3" creationId="{F49C29A2-ED95-E117-6C45-DB8665C88413}"/>
          </ac:spMkLst>
        </pc:spChg>
        <pc:spChg chg="mod ord">
          <ac:chgData name="Thoren, Mark" userId="74a99d50-79cf-457f-968a-aa62ddb0fd95" providerId="ADAL" clId="{5D55CF21-C785-45EB-924A-3C70A550B8F1}" dt="2024-01-01T21:50:51.608" v="67" actId="700"/>
          <ac:spMkLst>
            <pc:docMk/>
            <pc:sldMk cId="2227656537" sldId="288"/>
            <ac:spMk id="4" creationId="{1F2C05D2-13FD-40A7-DA75-3CABAB77A4EC}"/>
          </ac:spMkLst>
        </pc:spChg>
        <pc:spChg chg="mod ord">
          <ac:chgData name="Thoren, Mark" userId="74a99d50-79cf-457f-968a-aa62ddb0fd95" providerId="ADAL" clId="{5D55CF21-C785-45EB-924A-3C70A550B8F1}" dt="2024-01-01T21:50:51.608" v="67" actId="700"/>
          <ac:spMkLst>
            <pc:docMk/>
            <pc:sldMk cId="2227656537" sldId="288"/>
            <ac:spMk id="5" creationId="{098E9886-D70B-5142-8BAC-44354D42E2ED}"/>
          </ac:spMkLst>
        </pc:spChg>
        <pc:spChg chg="mod ord">
          <ac:chgData name="Thoren, Mark" userId="74a99d50-79cf-457f-968a-aa62ddb0fd95" providerId="ADAL" clId="{5D55CF21-C785-45EB-924A-3C70A550B8F1}" dt="2024-01-01T21:50:51.608" v="67" actId="700"/>
          <ac:spMkLst>
            <pc:docMk/>
            <pc:sldMk cId="2227656537" sldId="288"/>
            <ac:spMk id="6" creationId="{77055654-AE8B-EE2F-26B2-2419558618E9}"/>
          </ac:spMkLst>
        </pc:spChg>
        <pc:spChg chg="add mod ord">
          <ac:chgData name="Thoren, Mark" userId="74a99d50-79cf-457f-968a-aa62ddb0fd95" providerId="ADAL" clId="{5D55CF21-C785-45EB-924A-3C70A550B8F1}" dt="2024-01-01T21:51:18.267" v="109" actId="20577"/>
          <ac:spMkLst>
            <pc:docMk/>
            <pc:sldMk cId="2227656537" sldId="288"/>
            <ac:spMk id="7" creationId="{52B1C550-5BC1-3468-9BE0-B15F8629FE59}"/>
          </ac:spMkLst>
        </pc:spChg>
        <pc:spChg chg="add mod ord">
          <ac:chgData name="Thoren, Mark" userId="74a99d50-79cf-457f-968a-aa62ddb0fd95" providerId="ADAL" clId="{5D55CF21-C785-45EB-924A-3C70A550B8F1}" dt="2024-01-01T21:51:09.890" v="83" actId="20577"/>
          <ac:spMkLst>
            <pc:docMk/>
            <pc:sldMk cId="2227656537" sldId="288"/>
            <ac:spMk id="8" creationId="{065479E9-764A-1D5C-8DD9-2C84E40A9BC9}"/>
          </ac:spMkLst>
        </pc:spChg>
      </pc:sldChg>
      <pc:sldChg chg="addSp delSp modSp new mod modClrScheme modAnim chgLayout">
        <pc:chgData name="Thoren, Mark" userId="74a99d50-79cf-457f-968a-aa62ddb0fd95" providerId="ADAL" clId="{5D55CF21-C785-45EB-924A-3C70A550B8F1}" dt="2024-02-04T16:05:32.662" v="3720"/>
        <pc:sldMkLst>
          <pc:docMk/>
          <pc:sldMk cId="498009787" sldId="289"/>
        </pc:sldMkLst>
        <pc:spChg chg="add mod">
          <ac:chgData name="Thoren, Mark" userId="74a99d50-79cf-457f-968a-aa62ddb0fd95" providerId="ADAL" clId="{5D55CF21-C785-45EB-924A-3C70A550B8F1}" dt="2024-02-04T16:05:25.939" v="3719" actId="114"/>
          <ac:spMkLst>
            <pc:docMk/>
            <pc:sldMk cId="498009787" sldId="289"/>
            <ac:spMk id="2" creationId="{03EE2299-1682-8413-3FD8-60387C692096}"/>
          </ac:spMkLst>
        </pc:spChg>
        <pc:spChg chg="del mod ord">
          <ac:chgData name="Thoren, Mark" userId="74a99d50-79cf-457f-968a-aa62ddb0fd95" providerId="ADAL" clId="{5D55CF21-C785-45EB-924A-3C70A550B8F1}" dt="2024-01-01T21:51:34.613" v="110" actId="700"/>
          <ac:spMkLst>
            <pc:docMk/>
            <pc:sldMk cId="498009787" sldId="289"/>
            <ac:spMk id="2" creationId="{C97E4429-CC33-599B-BD3B-7FE5B7355A9F}"/>
          </ac:spMkLst>
        </pc:spChg>
        <pc:spChg chg="del mod ord">
          <ac:chgData name="Thoren, Mark" userId="74a99d50-79cf-457f-968a-aa62ddb0fd95" providerId="ADAL" clId="{5D55CF21-C785-45EB-924A-3C70A550B8F1}" dt="2024-01-01T21:51:34.613" v="110" actId="700"/>
          <ac:spMkLst>
            <pc:docMk/>
            <pc:sldMk cId="498009787" sldId="289"/>
            <ac:spMk id="3" creationId="{9A20C04E-1EE5-7087-6F37-B44401434A13}"/>
          </ac:spMkLst>
        </pc:spChg>
        <pc:spChg chg="mod ord">
          <ac:chgData name="Thoren, Mark" userId="74a99d50-79cf-457f-968a-aa62ddb0fd95" providerId="ADAL" clId="{5D55CF21-C785-45EB-924A-3C70A550B8F1}" dt="2024-01-01T21:51:34.613" v="110" actId="700"/>
          <ac:spMkLst>
            <pc:docMk/>
            <pc:sldMk cId="498009787" sldId="289"/>
            <ac:spMk id="4" creationId="{7CAFC573-F27C-5926-C296-F70AA08E01B2}"/>
          </ac:spMkLst>
        </pc:spChg>
        <pc:spChg chg="mod ord">
          <ac:chgData name="Thoren, Mark" userId="74a99d50-79cf-457f-968a-aa62ddb0fd95" providerId="ADAL" clId="{5D55CF21-C785-45EB-924A-3C70A550B8F1}" dt="2024-01-01T21:51:34.613" v="110" actId="700"/>
          <ac:spMkLst>
            <pc:docMk/>
            <pc:sldMk cId="498009787" sldId="289"/>
            <ac:spMk id="5" creationId="{E3B743D6-2DE0-31EB-11D1-3D5B4ADE6D0B}"/>
          </ac:spMkLst>
        </pc:spChg>
        <pc:spChg chg="mod ord">
          <ac:chgData name="Thoren, Mark" userId="74a99d50-79cf-457f-968a-aa62ddb0fd95" providerId="ADAL" clId="{5D55CF21-C785-45EB-924A-3C70A550B8F1}" dt="2024-01-01T21:51:34.613" v="110" actId="700"/>
          <ac:spMkLst>
            <pc:docMk/>
            <pc:sldMk cId="498009787" sldId="289"/>
            <ac:spMk id="6" creationId="{B832CFEB-0B50-0120-89F6-F03722C0A44E}"/>
          </ac:spMkLst>
        </pc:spChg>
        <pc:spChg chg="add mod ord">
          <ac:chgData name="Thoren, Mark" userId="74a99d50-79cf-457f-968a-aa62ddb0fd95" providerId="ADAL" clId="{5D55CF21-C785-45EB-924A-3C70A550B8F1}" dt="2024-01-01T21:51:45.925" v="130" actId="20577"/>
          <ac:spMkLst>
            <pc:docMk/>
            <pc:sldMk cId="498009787" sldId="289"/>
            <ac:spMk id="7" creationId="{8A2E8E81-D5E9-DCFB-E57B-80C1160A05E7}"/>
          </ac:spMkLst>
        </pc:spChg>
        <pc:spChg chg="add mod ord">
          <ac:chgData name="Thoren, Mark" userId="74a99d50-79cf-457f-968a-aa62ddb0fd95" providerId="ADAL" clId="{5D55CF21-C785-45EB-924A-3C70A550B8F1}" dt="2024-01-14T17:56:19.268" v="1698" actId="27636"/>
          <ac:spMkLst>
            <pc:docMk/>
            <pc:sldMk cId="498009787" sldId="289"/>
            <ac:spMk id="8" creationId="{BBDDF897-F81B-B128-8131-7BC614FDEB03}"/>
          </ac:spMkLst>
        </pc:spChg>
        <pc:spChg chg="add del mod">
          <ac:chgData name="Thoren, Mark" userId="74a99d50-79cf-457f-968a-aa62ddb0fd95" providerId="ADAL" clId="{5D55CF21-C785-45EB-924A-3C70A550B8F1}" dt="2024-01-01T22:00:19.753" v="199" actId="478"/>
          <ac:spMkLst>
            <pc:docMk/>
            <pc:sldMk cId="498009787" sldId="289"/>
            <ac:spMk id="9" creationId="{910DF988-0ABE-7048-F6C4-5047B29A7AA5}"/>
          </ac:spMkLst>
        </pc:spChg>
        <pc:spChg chg="add del mod">
          <ac:chgData name="Thoren, Mark" userId="74a99d50-79cf-457f-968a-aa62ddb0fd95" providerId="ADAL" clId="{5D55CF21-C785-45EB-924A-3C70A550B8F1}" dt="2024-02-04T15:20:15.301" v="3003" actId="478"/>
          <ac:spMkLst>
            <pc:docMk/>
            <pc:sldMk cId="498009787" sldId="289"/>
            <ac:spMk id="13" creationId="{90ECE244-F9F3-EEE6-4CBD-E2290C5159FB}"/>
          </ac:spMkLst>
        </pc:spChg>
        <pc:spChg chg="add mod">
          <ac:chgData name="Thoren, Mark" userId="74a99d50-79cf-457f-968a-aa62ddb0fd95" providerId="ADAL" clId="{5D55CF21-C785-45EB-924A-3C70A550B8F1}" dt="2024-02-04T16:04:04.555" v="3706" actId="1076"/>
          <ac:spMkLst>
            <pc:docMk/>
            <pc:sldMk cId="498009787" sldId="289"/>
            <ac:spMk id="17" creationId="{BF844A6B-318D-0ADE-AB35-BE98415D3DB6}"/>
          </ac:spMkLst>
        </pc:spChg>
        <pc:grpChg chg="mod">
          <ac:chgData name="Thoren, Mark" userId="74a99d50-79cf-457f-968a-aa62ddb0fd95" providerId="ADAL" clId="{5D55CF21-C785-45EB-924A-3C70A550B8F1}" dt="2024-02-04T16:03:07.071" v="3692"/>
          <ac:grpSpMkLst>
            <pc:docMk/>
            <pc:sldMk cId="498009787" sldId="289"/>
            <ac:grpSpMk id="14" creationId="{9D0C379D-DD96-463A-BD35-F426AC1F2BB5}"/>
          </ac:grpSpMkLst>
        </pc:grpChg>
        <pc:picChg chg="add del mod">
          <ac:chgData name="Thoren, Mark" userId="74a99d50-79cf-457f-968a-aa62ddb0fd95" providerId="ADAL" clId="{5D55CF21-C785-45EB-924A-3C70A550B8F1}" dt="2024-01-14T17:55:12.923" v="1531" actId="478"/>
          <ac:picMkLst>
            <pc:docMk/>
            <pc:sldMk cId="498009787" sldId="289"/>
            <ac:picMk id="3" creationId="{AA8D5C1C-06EC-F9BE-D30F-6C72610E6602}"/>
          </ac:picMkLst>
        </pc:picChg>
        <pc:picChg chg="add mod">
          <ac:chgData name="Thoren, Mark" userId="74a99d50-79cf-457f-968a-aa62ddb0fd95" providerId="ADAL" clId="{5D55CF21-C785-45EB-924A-3C70A550B8F1}" dt="2024-02-04T16:02:42.233" v="3687" actId="14100"/>
          <ac:picMkLst>
            <pc:docMk/>
            <pc:sldMk cId="498009787" sldId="289"/>
            <ac:picMk id="9" creationId="{D8B3DBD3-3D40-CF72-7F93-E9B19C1AD42B}"/>
          </ac:picMkLst>
        </pc:picChg>
        <pc:picChg chg="add del mod">
          <ac:chgData name="Thoren, Mark" userId="74a99d50-79cf-457f-968a-aa62ddb0fd95" providerId="ADAL" clId="{5D55CF21-C785-45EB-924A-3C70A550B8F1}" dt="2024-01-14T17:55:12.027" v="1530" actId="478"/>
          <ac:picMkLst>
            <pc:docMk/>
            <pc:sldMk cId="498009787" sldId="289"/>
            <ac:picMk id="10" creationId="{A8079ED0-4E44-9927-8E69-156950E3B0ED}"/>
          </ac:picMkLst>
        </pc:picChg>
        <pc:picChg chg="add mod">
          <ac:chgData name="Thoren, Mark" userId="74a99d50-79cf-457f-968a-aa62ddb0fd95" providerId="ADAL" clId="{5D55CF21-C785-45EB-924A-3C70A550B8F1}" dt="2024-02-04T16:02:44.492" v="3688" actId="14100"/>
          <ac:picMkLst>
            <pc:docMk/>
            <pc:sldMk cId="498009787" sldId="289"/>
            <ac:picMk id="12" creationId="{A494D8B2-FD92-54FA-A963-124553FB0D0C}"/>
          </ac:picMkLst>
        </pc:picChg>
        <pc:picChg chg="add del mod">
          <ac:chgData name="Thoren, Mark" userId="74a99d50-79cf-457f-968a-aa62ddb0fd95" providerId="ADAL" clId="{5D55CF21-C785-45EB-924A-3C70A550B8F1}" dt="2024-01-01T22:00:17.698" v="198" actId="478"/>
          <ac:picMkLst>
            <pc:docMk/>
            <pc:sldMk cId="498009787" sldId="289"/>
            <ac:picMk id="1026" creationId="{A5B1C92D-8CF8-6213-F7D9-E7F3762C16CE}"/>
          </ac:picMkLst>
        </pc:picChg>
        <pc:inkChg chg="add mod">
          <ac:chgData name="Thoren, Mark" userId="74a99d50-79cf-457f-968a-aa62ddb0fd95" providerId="ADAL" clId="{5D55CF21-C785-45EB-924A-3C70A550B8F1}" dt="2024-02-04T16:03:07.071" v="3692"/>
          <ac:inkMkLst>
            <pc:docMk/>
            <pc:sldMk cId="498009787" sldId="289"/>
            <ac:inkMk id="3" creationId="{BA6319F4-0F1D-3E43-CD6A-65285BE6263D}"/>
          </ac:inkMkLst>
        </pc:inkChg>
        <pc:inkChg chg="add mod">
          <ac:chgData name="Thoren, Mark" userId="74a99d50-79cf-457f-968a-aa62ddb0fd95" providerId="ADAL" clId="{5D55CF21-C785-45EB-924A-3C70A550B8F1}" dt="2024-02-04T16:03:07.071" v="3692"/>
          <ac:inkMkLst>
            <pc:docMk/>
            <pc:sldMk cId="498009787" sldId="289"/>
            <ac:inkMk id="10" creationId="{B1CA02E6-C9E7-16B8-667B-B659F6BE4201}"/>
          </ac:inkMkLst>
        </pc:inkChg>
        <pc:inkChg chg="add mod">
          <ac:chgData name="Thoren, Mark" userId="74a99d50-79cf-457f-968a-aa62ddb0fd95" providerId="ADAL" clId="{5D55CF21-C785-45EB-924A-3C70A550B8F1}" dt="2024-02-04T16:03:07.071" v="3692"/>
          <ac:inkMkLst>
            <pc:docMk/>
            <pc:sldMk cId="498009787" sldId="289"/>
            <ac:inkMk id="11" creationId="{40722533-451B-3E66-9035-5944DEDFD9DF}"/>
          </ac:inkMkLst>
        </pc:inkChg>
        <pc:inkChg chg="add">
          <ac:chgData name="Thoren, Mark" userId="74a99d50-79cf-457f-968a-aa62ddb0fd95" providerId="ADAL" clId="{5D55CF21-C785-45EB-924A-3C70A550B8F1}" dt="2024-02-04T16:03:15.545" v="3693" actId="9405"/>
          <ac:inkMkLst>
            <pc:docMk/>
            <pc:sldMk cId="498009787" sldId="289"/>
            <ac:inkMk id="15" creationId="{30FD7A81-B016-51F5-5DBB-784EBC7FE6B6}"/>
          </ac:inkMkLst>
        </pc:inkChg>
        <pc:inkChg chg="add">
          <ac:chgData name="Thoren, Mark" userId="74a99d50-79cf-457f-968a-aa62ddb0fd95" providerId="ADAL" clId="{5D55CF21-C785-45EB-924A-3C70A550B8F1}" dt="2024-02-04T16:03:18.872" v="3694" actId="9405"/>
          <ac:inkMkLst>
            <pc:docMk/>
            <pc:sldMk cId="498009787" sldId="289"/>
            <ac:inkMk id="16" creationId="{4348F674-3E02-F3D3-2840-108EF8DAB95E}"/>
          </ac:inkMkLst>
        </pc:inkChg>
      </pc:sldChg>
      <pc:sldChg chg="addSp modSp add mod">
        <pc:chgData name="Thoren, Mark" userId="74a99d50-79cf-457f-968a-aa62ddb0fd95" providerId="ADAL" clId="{5D55CF21-C785-45EB-924A-3C70A550B8F1}" dt="2024-02-04T16:37:59.823" v="4318" actId="1076"/>
        <pc:sldMkLst>
          <pc:docMk/>
          <pc:sldMk cId="2970324914" sldId="290"/>
        </pc:sldMkLst>
        <pc:spChg chg="mod">
          <ac:chgData name="Thoren, Mark" userId="74a99d50-79cf-457f-968a-aa62ddb0fd95" providerId="ADAL" clId="{5D55CF21-C785-45EB-924A-3C70A550B8F1}" dt="2024-02-04T16:37:45.058" v="4314" actId="20577"/>
          <ac:spMkLst>
            <pc:docMk/>
            <pc:sldMk cId="2970324914" sldId="290"/>
            <ac:spMk id="7" creationId="{8A2E8E81-D5E9-DCFB-E57B-80C1160A05E7}"/>
          </ac:spMkLst>
        </pc:spChg>
        <pc:spChg chg="mod">
          <ac:chgData name="Thoren, Mark" userId="74a99d50-79cf-457f-968a-aa62ddb0fd95" providerId="ADAL" clId="{5D55CF21-C785-45EB-924A-3C70A550B8F1}" dt="2024-02-04T16:37:52.815" v="4315" actId="1076"/>
          <ac:spMkLst>
            <pc:docMk/>
            <pc:sldMk cId="2970324914" sldId="290"/>
            <ac:spMk id="8" creationId="{BBDDF897-F81B-B128-8131-7BC614FDEB03}"/>
          </ac:spMkLst>
        </pc:spChg>
        <pc:spChg chg="add mod">
          <ac:chgData name="Thoren, Mark" userId="74a99d50-79cf-457f-968a-aa62ddb0fd95" providerId="ADAL" clId="{5D55CF21-C785-45EB-924A-3C70A550B8F1}" dt="2024-01-14T18:39:28.073" v="2070" actId="1076"/>
          <ac:spMkLst>
            <pc:docMk/>
            <pc:sldMk cId="2970324914" sldId="290"/>
            <ac:spMk id="9" creationId="{9E421AF7-5168-665C-E851-03D5F72BE9A5}"/>
          </ac:spMkLst>
        </pc:spChg>
        <pc:spChg chg="add mod">
          <ac:chgData name="Thoren, Mark" userId="74a99d50-79cf-457f-968a-aa62ddb0fd95" providerId="ADAL" clId="{5D55CF21-C785-45EB-924A-3C70A550B8F1}" dt="2024-01-14T18:39:28.073" v="2070" actId="1076"/>
          <ac:spMkLst>
            <pc:docMk/>
            <pc:sldMk cId="2970324914" sldId="290"/>
            <ac:spMk id="10" creationId="{561B9297-603F-D90F-DCD8-AF8A7B3372CB}"/>
          </ac:spMkLst>
        </pc:spChg>
        <pc:spChg chg="add mod">
          <ac:chgData name="Thoren, Mark" userId="74a99d50-79cf-457f-968a-aa62ddb0fd95" providerId="ADAL" clId="{5D55CF21-C785-45EB-924A-3C70A550B8F1}" dt="2024-01-14T18:41:50.773" v="2143" actId="14100"/>
          <ac:spMkLst>
            <pc:docMk/>
            <pc:sldMk cId="2970324914" sldId="290"/>
            <ac:spMk id="11" creationId="{9FF193CA-6C91-3B87-EF06-C3146E76A19F}"/>
          </ac:spMkLst>
        </pc:spChg>
        <pc:spChg chg="add mod">
          <ac:chgData name="Thoren, Mark" userId="74a99d50-79cf-457f-968a-aa62ddb0fd95" providerId="ADAL" clId="{5D55CF21-C785-45EB-924A-3C70A550B8F1}" dt="2024-02-04T16:37:59.823" v="4318" actId="1076"/>
          <ac:spMkLst>
            <pc:docMk/>
            <pc:sldMk cId="2970324914" sldId="290"/>
            <ac:spMk id="16" creationId="{AED282DD-35BD-C07B-07CB-0E928A64CE3F}"/>
          </ac:spMkLst>
        </pc:spChg>
        <pc:picChg chg="add mod">
          <ac:chgData name="Thoren, Mark" userId="74a99d50-79cf-457f-968a-aa62ddb0fd95" providerId="ADAL" clId="{5D55CF21-C785-45EB-924A-3C70A550B8F1}" dt="2024-01-14T18:39:28.073" v="2070" actId="1076"/>
          <ac:picMkLst>
            <pc:docMk/>
            <pc:sldMk cId="2970324914" sldId="290"/>
            <ac:picMk id="3" creationId="{E8B6873B-DEFA-97EC-CF45-307D00A97CD8}"/>
          </ac:picMkLst>
        </pc:picChg>
        <pc:picChg chg="add mod">
          <ac:chgData name="Thoren, Mark" userId="74a99d50-79cf-457f-968a-aa62ddb0fd95" providerId="ADAL" clId="{5D55CF21-C785-45EB-924A-3C70A550B8F1}" dt="2024-02-04T16:37:57.307" v="4317" actId="14100"/>
          <ac:picMkLst>
            <pc:docMk/>
            <pc:sldMk cId="2970324914" sldId="290"/>
            <ac:picMk id="15" creationId="{B0D8E779-E875-7D36-532C-C8E182EF4DC7}"/>
          </ac:picMkLst>
        </pc:picChg>
        <pc:cxnChg chg="add mod">
          <ac:chgData name="Thoren, Mark" userId="74a99d50-79cf-457f-968a-aa62ddb0fd95" providerId="ADAL" clId="{5D55CF21-C785-45EB-924A-3C70A550B8F1}" dt="2024-01-14T18:39:28.073" v="2070" actId="1076"/>
          <ac:cxnSpMkLst>
            <pc:docMk/>
            <pc:sldMk cId="2970324914" sldId="290"/>
            <ac:cxnSpMk id="12" creationId="{3D624ADB-EA4F-0D46-AABE-4275ED5B888E}"/>
          </ac:cxnSpMkLst>
        </pc:cxnChg>
      </pc:sldChg>
      <pc:sldChg chg="addSp delSp modSp add mod ord">
        <pc:chgData name="Thoren, Mark" userId="74a99d50-79cf-457f-968a-aa62ddb0fd95" providerId="ADAL" clId="{5D55CF21-C785-45EB-924A-3C70A550B8F1}" dt="2024-02-04T16:07:47.828" v="3757"/>
        <pc:sldMkLst>
          <pc:docMk/>
          <pc:sldMk cId="3636895968" sldId="291"/>
        </pc:sldMkLst>
        <pc:spChg chg="add mod">
          <ac:chgData name="Thoren, Mark" userId="74a99d50-79cf-457f-968a-aa62ddb0fd95" providerId="ADAL" clId="{5D55CF21-C785-45EB-924A-3C70A550B8F1}" dt="2024-02-04T16:07:09.716" v="3743" actId="1076"/>
          <ac:spMkLst>
            <pc:docMk/>
            <pc:sldMk cId="3636895968" sldId="291"/>
            <ac:spMk id="2" creationId="{3B29360A-284F-23F9-67BF-4E08C8A49B27}"/>
          </ac:spMkLst>
        </pc:spChg>
        <pc:spChg chg="mod">
          <ac:chgData name="Thoren, Mark" userId="74a99d50-79cf-457f-968a-aa62ddb0fd95" providerId="ADAL" clId="{5D55CF21-C785-45EB-924A-3C70A550B8F1}" dt="2024-01-01T22:25:05.636" v="337" actId="20577"/>
          <ac:spMkLst>
            <pc:docMk/>
            <pc:sldMk cId="3636895968" sldId="291"/>
            <ac:spMk id="7" creationId="{8A2E8E81-D5E9-DCFB-E57B-80C1160A05E7}"/>
          </ac:spMkLst>
        </pc:spChg>
        <pc:spChg chg="mod">
          <ac:chgData name="Thoren, Mark" userId="74a99d50-79cf-457f-968a-aa62ddb0fd95" providerId="ADAL" clId="{5D55CF21-C785-45EB-924A-3C70A550B8F1}" dt="2024-01-01T22:31:23.181" v="460" actId="20577"/>
          <ac:spMkLst>
            <pc:docMk/>
            <pc:sldMk cId="3636895968" sldId="291"/>
            <ac:spMk id="8" creationId="{BBDDF897-F81B-B128-8131-7BC614FDEB03}"/>
          </ac:spMkLst>
        </pc:spChg>
        <pc:grpChg chg="del mod">
          <ac:chgData name="Thoren, Mark" userId="74a99d50-79cf-457f-968a-aa62ddb0fd95" providerId="ADAL" clId="{5D55CF21-C785-45EB-924A-3C70A550B8F1}" dt="2024-02-04T16:07:28.544" v="3748"/>
          <ac:grpSpMkLst>
            <pc:docMk/>
            <pc:sldMk cId="3636895968" sldId="291"/>
            <ac:grpSpMk id="12" creationId="{7EE8D135-8E7A-0755-D22F-55B56E8B0CFD}"/>
          </ac:grpSpMkLst>
        </pc:grpChg>
        <pc:grpChg chg="mod">
          <ac:chgData name="Thoren, Mark" userId="74a99d50-79cf-457f-968a-aa62ddb0fd95" providerId="ADAL" clId="{5D55CF21-C785-45EB-924A-3C70A550B8F1}" dt="2024-02-04T16:07:28.544" v="3748"/>
          <ac:grpSpMkLst>
            <pc:docMk/>
            <pc:sldMk cId="3636895968" sldId="291"/>
            <ac:grpSpMk id="14" creationId="{EBE7890A-DE5F-693B-505D-F0C2D2FC57A3}"/>
          </ac:grpSpMkLst>
        </pc:grpChg>
        <pc:grpChg chg="mod">
          <ac:chgData name="Thoren, Mark" userId="74a99d50-79cf-457f-968a-aa62ddb0fd95" providerId="ADAL" clId="{5D55CF21-C785-45EB-924A-3C70A550B8F1}" dt="2024-02-04T16:07:38.609" v="3751"/>
          <ac:grpSpMkLst>
            <pc:docMk/>
            <pc:sldMk cId="3636895968" sldId="291"/>
            <ac:grpSpMk id="17" creationId="{F47863F7-74EB-0D57-7A14-8D2DF5D8E9CC}"/>
          </ac:grpSpMkLst>
        </pc:grpChg>
        <pc:grpChg chg="mod">
          <ac:chgData name="Thoren, Mark" userId="74a99d50-79cf-457f-968a-aa62ddb0fd95" providerId="ADAL" clId="{5D55CF21-C785-45EB-924A-3C70A550B8F1}" dt="2024-02-04T16:07:43.340" v="3754"/>
          <ac:grpSpMkLst>
            <pc:docMk/>
            <pc:sldMk cId="3636895968" sldId="291"/>
            <ac:grpSpMk id="20" creationId="{937413B2-CD95-17E1-EA15-EB87DE90EF4A}"/>
          </ac:grpSpMkLst>
        </pc:grpChg>
        <pc:grpChg chg="mod">
          <ac:chgData name="Thoren, Mark" userId="74a99d50-79cf-457f-968a-aa62ddb0fd95" providerId="ADAL" clId="{5D55CF21-C785-45EB-924A-3C70A550B8F1}" dt="2024-02-04T16:07:47.828" v="3757"/>
          <ac:grpSpMkLst>
            <pc:docMk/>
            <pc:sldMk cId="3636895968" sldId="291"/>
            <ac:grpSpMk id="23" creationId="{908E2392-FC5B-5C8E-3BED-55BE7A168C9E}"/>
          </ac:grpSpMkLst>
        </pc:grpChg>
        <pc:picChg chg="add mod">
          <ac:chgData name="Thoren, Mark" userId="74a99d50-79cf-457f-968a-aa62ddb0fd95" providerId="ADAL" clId="{5D55CF21-C785-45EB-924A-3C70A550B8F1}" dt="2024-02-04T16:07:09.716" v="3743" actId="1076"/>
          <ac:picMkLst>
            <pc:docMk/>
            <pc:sldMk cId="3636895968" sldId="291"/>
            <ac:picMk id="3" creationId="{8A79B1C4-E301-FF63-60DE-0FD54CB41D9F}"/>
          </ac:picMkLst>
        </pc:picChg>
        <pc:picChg chg="add mod">
          <ac:chgData name="Thoren, Mark" userId="74a99d50-79cf-457f-968a-aa62ddb0fd95" providerId="ADAL" clId="{5D55CF21-C785-45EB-924A-3C70A550B8F1}" dt="2024-02-04T16:07:05.612" v="3742" actId="1076"/>
          <ac:picMkLst>
            <pc:docMk/>
            <pc:sldMk cId="3636895968" sldId="291"/>
            <ac:picMk id="10" creationId="{3A873E44-46A4-BE4F-3C1D-A3447DA39393}"/>
          </ac:picMkLst>
        </pc:picChg>
        <pc:picChg chg="add mod">
          <ac:chgData name="Thoren, Mark" userId="74a99d50-79cf-457f-968a-aa62ddb0fd95" providerId="ADAL" clId="{5D55CF21-C785-45EB-924A-3C70A550B8F1}" dt="2024-02-04T16:06:58.364" v="3740" actId="1076"/>
          <ac:picMkLst>
            <pc:docMk/>
            <pc:sldMk cId="3636895968" sldId="291"/>
            <ac:picMk id="2050" creationId="{195A087F-9794-F1C6-C211-C8F8E638883A}"/>
          </ac:picMkLst>
        </pc:picChg>
        <pc:inkChg chg="add mod">
          <ac:chgData name="Thoren, Mark" userId="74a99d50-79cf-457f-968a-aa62ddb0fd95" providerId="ADAL" clId="{5D55CF21-C785-45EB-924A-3C70A550B8F1}" dt="2024-02-04T16:07:28.544" v="3748"/>
          <ac:inkMkLst>
            <pc:docMk/>
            <pc:sldMk cId="3636895968" sldId="291"/>
            <ac:inkMk id="9" creationId="{26912902-994B-B687-CA8D-C745B77EFEDF}"/>
          </ac:inkMkLst>
        </pc:inkChg>
        <pc:inkChg chg="add mod">
          <ac:chgData name="Thoren, Mark" userId="74a99d50-79cf-457f-968a-aa62ddb0fd95" providerId="ADAL" clId="{5D55CF21-C785-45EB-924A-3C70A550B8F1}" dt="2024-02-04T16:07:28.544" v="3748"/>
          <ac:inkMkLst>
            <pc:docMk/>
            <pc:sldMk cId="3636895968" sldId="291"/>
            <ac:inkMk id="11" creationId="{C8202124-2DCD-FC09-5649-9634E1A08D4C}"/>
          </ac:inkMkLst>
        </pc:inkChg>
        <pc:inkChg chg="add mod">
          <ac:chgData name="Thoren, Mark" userId="74a99d50-79cf-457f-968a-aa62ddb0fd95" providerId="ADAL" clId="{5D55CF21-C785-45EB-924A-3C70A550B8F1}" dt="2024-02-04T16:07:28.544" v="3748"/>
          <ac:inkMkLst>
            <pc:docMk/>
            <pc:sldMk cId="3636895968" sldId="291"/>
            <ac:inkMk id="13" creationId="{D887E6D1-DE94-C9D1-4642-DB277D6E3D0A}"/>
          </ac:inkMkLst>
        </pc:inkChg>
        <pc:inkChg chg="add mod">
          <ac:chgData name="Thoren, Mark" userId="74a99d50-79cf-457f-968a-aa62ddb0fd95" providerId="ADAL" clId="{5D55CF21-C785-45EB-924A-3C70A550B8F1}" dt="2024-02-04T16:07:38.609" v="3751"/>
          <ac:inkMkLst>
            <pc:docMk/>
            <pc:sldMk cId="3636895968" sldId="291"/>
            <ac:inkMk id="15" creationId="{1DFE803D-712F-1A63-122E-42501D02A4F4}"/>
          </ac:inkMkLst>
        </pc:inkChg>
        <pc:inkChg chg="add mod">
          <ac:chgData name="Thoren, Mark" userId="74a99d50-79cf-457f-968a-aa62ddb0fd95" providerId="ADAL" clId="{5D55CF21-C785-45EB-924A-3C70A550B8F1}" dt="2024-02-04T16:07:38.609" v="3751"/>
          <ac:inkMkLst>
            <pc:docMk/>
            <pc:sldMk cId="3636895968" sldId="291"/>
            <ac:inkMk id="16" creationId="{04A4E67E-FBF8-4831-2B5A-3B864DE113C0}"/>
          </ac:inkMkLst>
        </pc:inkChg>
        <pc:inkChg chg="add mod">
          <ac:chgData name="Thoren, Mark" userId="74a99d50-79cf-457f-968a-aa62ddb0fd95" providerId="ADAL" clId="{5D55CF21-C785-45EB-924A-3C70A550B8F1}" dt="2024-02-04T16:07:43.340" v="3754"/>
          <ac:inkMkLst>
            <pc:docMk/>
            <pc:sldMk cId="3636895968" sldId="291"/>
            <ac:inkMk id="18" creationId="{788BB38E-0695-3177-2BB3-4D95B262DA17}"/>
          </ac:inkMkLst>
        </pc:inkChg>
        <pc:inkChg chg="add mod">
          <ac:chgData name="Thoren, Mark" userId="74a99d50-79cf-457f-968a-aa62ddb0fd95" providerId="ADAL" clId="{5D55CF21-C785-45EB-924A-3C70A550B8F1}" dt="2024-02-04T16:07:43.340" v="3754"/>
          <ac:inkMkLst>
            <pc:docMk/>
            <pc:sldMk cId="3636895968" sldId="291"/>
            <ac:inkMk id="19" creationId="{60CD2D0F-5031-2ACB-6C59-62F871495526}"/>
          </ac:inkMkLst>
        </pc:inkChg>
        <pc:inkChg chg="add mod">
          <ac:chgData name="Thoren, Mark" userId="74a99d50-79cf-457f-968a-aa62ddb0fd95" providerId="ADAL" clId="{5D55CF21-C785-45EB-924A-3C70A550B8F1}" dt="2024-02-04T16:07:47.828" v="3757"/>
          <ac:inkMkLst>
            <pc:docMk/>
            <pc:sldMk cId="3636895968" sldId="291"/>
            <ac:inkMk id="21" creationId="{32F1995E-E63A-998F-AE5C-6CC1BD376C09}"/>
          </ac:inkMkLst>
        </pc:inkChg>
        <pc:inkChg chg="add mod">
          <ac:chgData name="Thoren, Mark" userId="74a99d50-79cf-457f-968a-aa62ddb0fd95" providerId="ADAL" clId="{5D55CF21-C785-45EB-924A-3C70A550B8F1}" dt="2024-02-04T16:07:47.828" v="3757"/>
          <ac:inkMkLst>
            <pc:docMk/>
            <pc:sldMk cId="3636895968" sldId="291"/>
            <ac:inkMk id="22" creationId="{F9E4B996-2DC6-3726-F4D2-09535D1BB9C2}"/>
          </ac:inkMkLst>
        </pc:inkChg>
      </pc:sldChg>
      <pc:sldChg chg="modSp add mod">
        <pc:chgData name="Thoren, Mark" userId="74a99d50-79cf-457f-968a-aa62ddb0fd95" providerId="ADAL" clId="{5D55CF21-C785-45EB-924A-3C70A550B8F1}" dt="2024-01-01T22:42:43.641" v="947" actId="14100"/>
        <pc:sldMkLst>
          <pc:docMk/>
          <pc:sldMk cId="3692950226" sldId="292"/>
        </pc:sldMkLst>
        <pc:spChg chg="mod">
          <ac:chgData name="Thoren, Mark" userId="74a99d50-79cf-457f-968a-aa62ddb0fd95" providerId="ADAL" clId="{5D55CF21-C785-45EB-924A-3C70A550B8F1}" dt="2024-01-01T22:34:24.732" v="507" actId="20577"/>
          <ac:spMkLst>
            <pc:docMk/>
            <pc:sldMk cId="3692950226" sldId="292"/>
            <ac:spMk id="7" creationId="{8A2E8E81-D5E9-DCFB-E57B-80C1160A05E7}"/>
          </ac:spMkLst>
        </pc:spChg>
        <pc:spChg chg="mod">
          <ac:chgData name="Thoren, Mark" userId="74a99d50-79cf-457f-968a-aa62ddb0fd95" providerId="ADAL" clId="{5D55CF21-C785-45EB-924A-3C70A550B8F1}" dt="2024-01-01T22:42:43.641" v="947" actId="14100"/>
          <ac:spMkLst>
            <pc:docMk/>
            <pc:sldMk cId="3692950226" sldId="292"/>
            <ac:spMk id="8" creationId="{BBDDF897-F81B-B128-8131-7BC614FDEB03}"/>
          </ac:spMkLst>
        </pc:spChg>
      </pc:sldChg>
      <pc:sldChg chg="addSp delSp modSp new mod modAnim">
        <pc:chgData name="Thoren, Mark" userId="74a99d50-79cf-457f-968a-aa62ddb0fd95" providerId="ADAL" clId="{5D55CF21-C785-45EB-924A-3C70A550B8F1}" dt="2024-02-04T16:46:57.276" v="4413"/>
        <pc:sldMkLst>
          <pc:docMk/>
          <pc:sldMk cId="2261189450" sldId="293"/>
        </pc:sldMkLst>
        <pc:spChg chg="mod">
          <ac:chgData name="Thoren, Mark" userId="74a99d50-79cf-457f-968a-aa62ddb0fd95" providerId="ADAL" clId="{5D55CF21-C785-45EB-924A-3C70A550B8F1}" dt="2024-01-14T18:42:24.167" v="2158" actId="6549"/>
          <ac:spMkLst>
            <pc:docMk/>
            <pc:sldMk cId="2261189450" sldId="293"/>
            <ac:spMk id="2" creationId="{2A849EA5-2281-D385-8A12-04F657BBDD33}"/>
          </ac:spMkLst>
        </pc:spChg>
        <pc:spChg chg="mod">
          <ac:chgData name="Thoren, Mark" userId="74a99d50-79cf-457f-968a-aa62ddb0fd95" providerId="ADAL" clId="{5D55CF21-C785-45EB-924A-3C70A550B8F1}" dt="2024-01-14T16:08:23.121" v="955" actId="20577"/>
          <ac:spMkLst>
            <pc:docMk/>
            <pc:sldMk cId="2261189450" sldId="293"/>
            <ac:spMk id="3" creationId="{7A80191F-E61B-5390-EC54-109A03C4A7A0}"/>
          </ac:spMkLst>
        </pc:spChg>
        <pc:spChg chg="add mod">
          <ac:chgData name="Thoren, Mark" userId="74a99d50-79cf-457f-968a-aa62ddb0fd95" providerId="ADAL" clId="{5D55CF21-C785-45EB-924A-3C70A550B8F1}" dt="2024-02-04T16:45:48.332" v="4400" actId="20577"/>
          <ac:spMkLst>
            <pc:docMk/>
            <pc:sldMk cId="2261189450" sldId="293"/>
            <ac:spMk id="7" creationId="{2DBF2C8A-C522-DB6D-4F80-3A8CED182E97}"/>
          </ac:spMkLst>
        </pc:spChg>
        <pc:spChg chg="add mod">
          <ac:chgData name="Thoren, Mark" userId="74a99d50-79cf-457f-968a-aa62ddb0fd95" providerId="ADAL" clId="{5D55CF21-C785-45EB-924A-3C70A550B8F1}" dt="2024-02-04T16:46:15.030" v="4404" actId="14100"/>
          <ac:spMkLst>
            <pc:docMk/>
            <pc:sldMk cId="2261189450" sldId="293"/>
            <ac:spMk id="8" creationId="{DF9A91A9-EAD2-48E8-FCA1-47CF1D03BFBE}"/>
          </ac:spMkLst>
        </pc:spChg>
        <pc:spChg chg="add mod">
          <ac:chgData name="Thoren, Mark" userId="74a99d50-79cf-457f-968a-aa62ddb0fd95" providerId="ADAL" clId="{5D55CF21-C785-45EB-924A-3C70A550B8F1}" dt="2024-02-04T16:46:21.206" v="4406" actId="1076"/>
          <ac:spMkLst>
            <pc:docMk/>
            <pc:sldMk cId="2261189450" sldId="293"/>
            <ac:spMk id="10" creationId="{53AE94E4-BE49-5EC9-9334-5B9DF4B067B6}"/>
          </ac:spMkLst>
        </pc:spChg>
        <pc:spChg chg="add mod">
          <ac:chgData name="Thoren, Mark" userId="74a99d50-79cf-457f-968a-aa62ddb0fd95" providerId="ADAL" clId="{5D55CF21-C785-45EB-924A-3C70A550B8F1}" dt="2024-02-04T16:46:27.390" v="4408" actId="1076"/>
          <ac:spMkLst>
            <pc:docMk/>
            <pc:sldMk cId="2261189450" sldId="293"/>
            <ac:spMk id="11" creationId="{34818A49-0043-1BCE-203E-7C1AEDA07306}"/>
          </ac:spMkLst>
        </pc:spChg>
        <pc:graphicFrameChg chg="add mod modGraphic">
          <ac:chgData name="Thoren, Mark" userId="74a99d50-79cf-457f-968a-aa62ddb0fd95" providerId="ADAL" clId="{5D55CF21-C785-45EB-924A-3C70A550B8F1}" dt="2024-01-14T16:59:58.856" v="1507" actId="122"/>
          <ac:graphicFrameMkLst>
            <pc:docMk/>
            <pc:sldMk cId="2261189450" sldId="293"/>
            <ac:graphicFrameMk id="9" creationId="{C32E5C8B-BF86-D59C-753D-793CFFFBEF6B}"/>
          </ac:graphicFrameMkLst>
        </pc:graphicFrameChg>
        <pc:picChg chg="add del mod">
          <ac:chgData name="Thoren, Mark" userId="74a99d50-79cf-457f-968a-aa62ddb0fd95" providerId="ADAL" clId="{5D55CF21-C785-45EB-924A-3C70A550B8F1}" dt="2024-01-14T16:11:18.745" v="979" actId="478"/>
          <ac:picMkLst>
            <pc:docMk/>
            <pc:sldMk cId="2261189450" sldId="293"/>
            <ac:picMk id="8" creationId="{FA95D8EF-89DE-572D-46EB-38198338C3BA}"/>
          </ac:picMkLst>
        </pc:picChg>
      </pc:sldChg>
      <pc:sldChg chg="addSp modSp new mod">
        <pc:chgData name="Thoren, Mark" userId="74a99d50-79cf-457f-968a-aa62ddb0fd95" providerId="ADAL" clId="{5D55CF21-C785-45EB-924A-3C70A550B8F1}" dt="2024-01-14T18:42:33.323" v="2159"/>
        <pc:sldMkLst>
          <pc:docMk/>
          <pc:sldMk cId="3235001047" sldId="294"/>
        </pc:sldMkLst>
        <pc:spChg chg="mod">
          <ac:chgData name="Thoren, Mark" userId="74a99d50-79cf-457f-968a-aa62ddb0fd95" providerId="ADAL" clId="{5D55CF21-C785-45EB-924A-3C70A550B8F1}" dt="2024-01-14T18:42:33.323" v="2159"/>
          <ac:spMkLst>
            <pc:docMk/>
            <pc:sldMk cId="3235001047" sldId="294"/>
            <ac:spMk id="2" creationId="{EF2D50B6-B712-8B7B-ACF4-08F33802CF00}"/>
          </ac:spMkLst>
        </pc:spChg>
        <pc:spChg chg="mod">
          <ac:chgData name="Thoren, Mark" userId="74a99d50-79cf-457f-968a-aa62ddb0fd95" providerId="ADAL" clId="{5D55CF21-C785-45EB-924A-3C70A550B8F1}" dt="2024-01-14T16:57:18.442" v="1480" actId="20577"/>
          <ac:spMkLst>
            <pc:docMk/>
            <pc:sldMk cId="3235001047" sldId="294"/>
            <ac:spMk id="3" creationId="{43752876-88E0-61AD-A2A6-7D61D600E21D}"/>
          </ac:spMkLst>
        </pc:spChg>
        <pc:graphicFrameChg chg="add mod modGraphic">
          <ac:chgData name="Thoren, Mark" userId="74a99d50-79cf-457f-968a-aa62ddb0fd95" providerId="ADAL" clId="{5D55CF21-C785-45EB-924A-3C70A550B8F1}" dt="2024-01-14T16:59:44.989" v="1506" actId="122"/>
          <ac:graphicFrameMkLst>
            <pc:docMk/>
            <pc:sldMk cId="3235001047" sldId="294"/>
            <ac:graphicFrameMk id="7" creationId="{C1A88F25-F4C4-5DAA-E54F-92F2CE67A168}"/>
          </ac:graphicFrameMkLst>
        </pc:graphicFrameChg>
      </pc:sldChg>
      <pc:sldChg chg="addSp delSp modSp add mod ord">
        <pc:chgData name="Thoren, Mark" userId="74a99d50-79cf-457f-968a-aa62ddb0fd95" providerId="ADAL" clId="{5D55CF21-C785-45EB-924A-3C70A550B8F1}" dt="2024-02-04T16:15:31.471" v="3851" actId="14100"/>
        <pc:sldMkLst>
          <pc:docMk/>
          <pc:sldMk cId="932864157" sldId="295"/>
        </pc:sldMkLst>
        <pc:spChg chg="mod">
          <ac:chgData name="Thoren, Mark" userId="74a99d50-79cf-457f-968a-aa62ddb0fd95" providerId="ADAL" clId="{5D55CF21-C785-45EB-924A-3C70A550B8F1}" dt="2024-02-04T16:11:04.530" v="3826" actId="20577"/>
          <ac:spMkLst>
            <pc:docMk/>
            <pc:sldMk cId="932864157" sldId="295"/>
            <ac:spMk id="7" creationId="{8A2E8E81-D5E9-DCFB-E57B-80C1160A05E7}"/>
          </ac:spMkLst>
        </pc:spChg>
        <pc:spChg chg="del">
          <ac:chgData name="Thoren, Mark" userId="74a99d50-79cf-457f-968a-aa62ddb0fd95" providerId="ADAL" clId="{5D55CF21-C785-45EB-924A-3C70A550B8F1}" dt="2024-02-04T16:11:08.658" v="3827" actId="478"/>
          <ac:spMkLst>
            <pc:docMk/>
            <pc:sldMk cId="932864157" sldId="295"/>
            <ac:spMk id="8" creationId="{BBDDF897-F81B-B128-8131-7BC614FDEB03}"/>
          </ac:spMkLst>
        </pc:spChg>
        <pc:spChg chg="add del mod">
          <ac:chgData name="Thoren, Mark" userId="74a99d50-79cf-457f-968a-aa62ddb0fd95" providerId="ADAL" clId="{5D55CF21-C785-45EB-924A-3C70A550B8F1}" dt="2024-02-04T16:11:11.665" v="3828" actId="478"/>
          <ac:spMkLst>
            <pc:docMk/>
            <pc:sldMk cId="932864157" sldId="295"/>
            <ac:spMk id="9" creationId="{1B08D08E-8855-CDC1-BF34-C4D339CC3043}"/>
          </ac:spMkLst>
        </pc:spChg>
        <pc:spChg chg="add mod">
          <ac:chgData name="Thoren, Mark" userId="74a99d50-79cf-457f-968a-aa62ddb0fd95" providerId="ADAL" clId="{5D55CF21-C785-45EB-924A-3C70A550B8F1}" dt="2024-02-04T16:14:43.748" v="3845" actId="1076"/>
          <ac:spMkLst>
            <pc:docMk/>
            <pc:sldMk cId="932864157" sldId="295"/>
            <ac:spMk id="13" creationId="{6EBE5074-271B-E339-B3B6-90648C25E2CE}"/>
          </ac:spMkLst>
        </pc:spChg>
        <pc:spChg chg="add mod">
          <ac:chgData name="Thoren, Mark" userId="74a99d50-79cf-457f-968a-aa62ddb0fd95" providerId="ADAL" clId="{5D55CF21-C785-45EB-924A-3C70A550B8F1}" dt="2024-02-04T16:15:31.471" v="3851" actId="14100"/>
          <ac:spMkLst>
            <pc:docMk/>
            <pc:sldMk cId="932864157" sldId="295"/>
            <ac:spMk id="14" creationId="{CF77CD68-3E9C-F092-37E6-AEC87C244E79}"/>
          </ac:spMkLst>
        </pc:spChg>
        <pc:picChg chg="mod">
          <ac:chgData name="Thoren, Mark" userId="74a99d50-79cf-457f-968a-aa62ddb0fd95" providerId="ADAL" clId="{5D55CF21-C785-45EB-924A-3C70A550B8F1}" dt="2024-02-04T16:14:02.335" v="3836" actId="14100"/>
          <ac:picMkLst>
            <pc:docMk/>
            <pc:sldMk cId="932864157" sldId="295"/>
            <ac:picMk id="3" creationId="{AA8D5C1C-06EC-F9BE-D30F-6C72610E6602}"/>
          </ac:picMkLst>
        </pc:picChg>
        <pc:picChg chg="mod">
          <ac:chgData name="Thoren, Mark" userId="74a99d50-79cf-457f-968a-aa62ddb0fd95" providerId="ADAL" clId="{5D55CF21-C785-45EB-924A-3C70A550B8F1}" dt="2024-02-04T16:14:04.015" v="3837" actId="1076"/>
          <ac:picMkLst>
            <pc:docMk/>
            <pc:sldMk cId="932864157" sldId="295"/>
            <ac:picMk id="10" creationId="{A8079ED0-4E44-9927-8E69-156950E3B0ED}"/>
          </ac:picMkLst>
        </pc:picChg>
        <pc:picChg chg="add mod">
          <ac:chgData name="Thoren, Mark" userId="74a99d50-79cf-457f-968a-aa62ddb0fd95" providerId="ADAL" clId="{5D55CF21-C785-45EB-924A-3C70A550B8F1}" dt="2024-02-04T16:14:06.231" v="3838" actId="14100"/>
          <ac:picMkLst>
            <pc:docMk/>
            <pc:sldMk cId="932864157" sldId="295"/>
            <ac:picMk id="12" creationId="{783640E1-0729-65D4-5A93-626568A18A63}"/>
          </ac:picMkLst>
        </pc:picChg>
      </pc:sldChg>
      <pc:sldChg chg="addSp delSp modSp new mod">
        <pc:chgData name="Thoren, Mark" userId="74a99d50-79cf-457f-968a-aa62ddb0fd95" providerId="ADAL" clId="{5D55CF21-C785-45EB-924A-3C70A550B8F1}" dt="2024-01-25T23:37:07.031" v="2397" actId="1076"/>
        <pc:sldMkLst>
          <pc:docMk/>
          <pc:sldMk cId="2309473205" sldId="296"/>
        </pc:sldMkLst>
        <pc:spChg chg="mod">
          <ac:chgData name="Thoren, Mark" userId="74a99d50-79cf-457f-968a-aa62ddb0fd95" providerId="ADAL" clId="{5D55CF21-C785-45EB-924A-3C70A550B8F1}" dt="2024-01-24T23:19:12.586" v="2384" actId="27636"/>
          <ac:spMkLst>
            <pc:docMk/>
            <pc:sldMk cId="2309473205" sldId="296"/>
            <ac:spMk id="2" creationId="{C68BF2DA-036A-3D19-0463-6D5F2A8C4E05}"/>
          </ac:spMkLst>
        </pc:spChg>
        <pc:spChg chg="mod">
          <ac:chgData name="Thoren, Mark" userId="74a99d50-79cf-457f-968a-aa62ddb0fd95" providerId="ADAL" clId="{5D55CF21-C785-45EB-924A-3C70A550B8F1}" dt="2024-01-24T23:10:39.737" v="2171" actId="5793"/>
          <ac:spMkLst>
            <pc:docMk/>
            <pc:sldMk cId="2309473205" sldId="296"/>
            <ac:spMk id="3" creationId="{BA7E11B0-05F6-A631-685F-60CDCCEE57B4}"/>
          </ac:spMkLst>
        </pc:spChg>
        <pc:picChg chg="add mod">
          <ac:chgData name="Thoren, Mark" userId="74a99d50-79cf-457f-968a-aa62ddb0fd95" providerId="ADAL" clId="{5D55CF21-C785-45EB-924A-3C70A550B8F1}" dt="2024-01-24T23:17:01.432" v="2235" actId="1076"/>
          <ac:picMkLst>
            <pc:docMk/>
            <pc:sldMk cId="2309473205" sldId="296"/>
            <ac:picMk id="7" creationId="{146C751D-0B4C-D8EA-6289-7E32FFB2CFA4}"/>
          </ac:picMkLst>
        </pc:picChg>
        <pc:picChg chg="add mod">
          <ac:chgData name="Thoren, Mark" userId="74a99d50-79cf-457f-968a-aa62ddb0fd95" providerId="ADAL" clId="{5D55CF21-C785-45EB-924A-3C70A550B8F1}" dt="2024-01-25T23:37:02.351" v="2396" actId="1076"/>
          <ac:picMkLst>
            <pc:docMk/>
            <pc:sldMk cId="2309473205" sldId="296"/>
            <ac:picMk id="9" creationId="{9B7027BC-DDF7-7B97-235F-95415E24B3BF}"/>
          </ac:picMkLst>
        </pc:picChg>
        <pc:picChg chg="add mod">
          <ac:chgData name="Thoren, Mark" userId="74a99d50-79cf-457f-968a-aa62ddb0fd95" providerId="ADAL" clId="{5D55CF21-C785-45EB-924A-3C70A550B8F1}" dt="2024-01-24T23:18:45.691" v="2324" actId="1076"/>
          <ac:picMkLst>
            <pc:docMk/>
            <pc:sldMk cId="2309473205" sldId="296"/>
            <ac:picMk id="1026" creationId="{3B50FCA5-2FD1-F4B7-1045-3565102C1DC1}"/>
          </ac:picMkLst>
        </pc:picChg>
        <pc:picChg chg="add mod">
          <ac:chgData name="Thoren, Mark" userId="74a99d50-79cf-457f-968a-aa62ddb0fd95" providerId="ADAL" clId="{5D55CF21-C785-45EB-924A-3C70A550B8F1}" dt="2024-01-24T23:17:04.804" v="2236" actId="1076"/>
          <ac:picMkLst>
            <pc:docMk/>
            <pc:sldMk cId="2309473205" sldId="296"/>
            <ac:picMk id="1028" creationId="{C0B45129-A1B0-717E-663F-B286D053E84F}"/>
          </ac:picMkLst>
        </pc:picChg>
        <pc:picChg chg="add mod">
          <ac:chgData name="Thoren, Mark" userId="74a99d50-79cf-457f-968a-aa62ddb0fd95" providerId="ADAL" clId="{5D55CF21-C785-45EB-924A-3C70A550B8F1}" dt="2024-01-25T23:36:51.871" v="2391" actId="1076"/>
          <ac:picMkLst>
            <pc:docMk/>
            <pc:sldMk cId="2309473205" sldId="296"/>
            <ac:picMk id="1030" creationId="{3501F061-25DE-CD49-E4BB-F3C6535E8795}"/>
          </ac:picMkLst>
        </pc:picChg>
        <pc:picChg chg="add mod">
          <ac:chgData name="Thoren, Mark" userId="74a99d50-79cf-457f-968a-aa62ddb0fd95" providerId="ADAL" clId="{5D55CF21-C785-45EB-924A-3C70A550B8F1}" dt="2024-01-25T23:37:07.031" v="2397" actId="1076"/>
          <ac:picMkLst>
            <pc:docMk/>
            <pc:sldMk cId="2309473205" sldId="296"/>
            <ac:picMk id="1032" creationId="{45C6981F-284F-99DC-9772-4BA64DFC6A1F}"/>
          </ac:picMkLst>
        </pc:picChg>
        <pc:picChg chg="add del mod">
          <ac:chgData name="Thoren, Mark" userId="74a99d50-79cf-457f-968a-aa62ddb0fd95" providerId="ADAL" clId="{5D55CF21-C785-45EB-924A-3C70A550B8F1}" dt="2024-01-25T23:35:04.909" v="2387" actId="478"/>
          <ac:picMkLst>
            <pc:docMk/>
            <pc:sldMk cId="2309473205" sldId="296"/>
            <ac:picMk id="1033" creationId="{F0CE93CE-B88E-A7A7-A39B-F10EA9359F78}"/>
          </ac:picMkLst>
        </pc:picChg>
      </pc:sldChg>
      <pc:sldChg chg="addSp delSp modSp new mod">
        <pc:chgData name="Thoren, Mark" userId="74a99d50-79cf-457f-968a-aa62ddb0fd95" providerId="ADAL" clId="{5D55CF21-C785-45EB-924A-3C70A550B8F1}" dt="2024-02-04T15:31:28.015" v="3077" actId="1076"/>
        <pc:sldMkLst>
          <pc:docMk/>
          <pc:sldMk cId="1645006943" sldId="297"/>
        </pc:sldMkLst>
        <pc:spChg chg="del mod">
          <ac:chgData name="Thoren, Mark" userId="74a99d50-79cf-457f-968a-aa62ddb0fd95" providerId="ADAL" clId="{5D55CF21-C785-45EB-924A-3C70A550B8F1}" dt="2024-02-04T14:37:36.908" v="2403" actId="478"/>
          <ac:spMkLst>
            <pc:docMk/>
            <pc:sldMk cId="1645006943" sldId="297"/>
            <ac:spMk id="2" creationId="{DC013DD7-75AC-1AD6-4851-4EB3A45C4CF5}"/>
          </ac:spMkLst>
        </pc:spChg>
        <pc:spChg chg="mod">
          <ac:chgData name="Thoren, Mark" userId="74a99d50-79cf-457f-968a-aa62ddb0fd95" providerId="ADAL" clId="{5D55CF21-C785-45EB-924A-3C70A550B8F1}" dt="2024-02-04T14:54:35.504" v="2753" actId="20577"/>
          <ac:spMkLst>
            <pc:docMk/>
            <pc:sldMk cId="1645006943" sldId="297"/>
            <ac:spMk id="3" creationId="{6C4EEB36-8C97-8FB3-4D7B-F03D8EEE5CCB}"/>
          </ac:spMkLst>
        </pc:spChg>
        <pc:spChg chg="add mod">
          <ac:chgData name="Thoren, Mark" userId="74a99d50-79cf-457f-968a-aa62ddb0fd95" providerId="ADAL" clId="{5D55CF21-C785-45EB-924A-3C70A550B8F1}" dt="2024-02-04T15:28:45.818" v="3037" actId="14100"/>
          <ac:spMkLst>
            <pc:docMk/>
            <pc:sldMk cId="1645006943" sldId="297"/>
            <ac:spMk id="13" creationId="{530E3A25-692C-DFD4-5613-735378A91FE7}"/>
          </ac:spMkLst>
        </pc:spChg>
        <pc:spChg chg="add mod">
          <ac:chgData name="Thoren, Mark" userId="74a99d50-79cf-457f-968a-aa62ddb0fd95" providerId="ADAL" clId="{5D55CF21-C785-45EB-924A-3C70A550B8F1}" dt="2024-02-04T15:29:03.858" v="3041" actId="1076"/>
          <ac:spMkLst>
            <pc:docMk/>
            <pc:sldMk cId="1645006943" sldId="297"/>
            <ac:spMk id="14" creationId="{715B8AC8-BCE5-217B-94CC-552E24D9AF30}"/>
          </ac:spMkLst>
        </pc:spChg>
        <pc:spChg chg="add mod">
          <ac:chgData name="Thoren, Mark" userId="74a99d50-79cf-457f-968a-aa62ddb0fd95" providerId="ADAL" clId="{5D55CF21-C785-45EB-924A-3C70A550B8F1}" dt="2024-02-04T15:29:15.294" v="3044" actId="14100"/>
          <ac:spMkLst>
            <pc:docMk/>
            <pc:sldMk cId="1645006943" sldId="297"/>
            <ac:spMk id="15" creationId="{0304B4BF-DC50-ACCA-BCD6-A4D555028805}"/>
          </ac:spMkLst>
        </pc:spChg>
        <pc:spChg chg="add mod">
          <ac:chgData name="Thoren, Mark" userId="74a99d50-79cf-457f-968a-aa62ddb0fd95" providerId="ADAL" clId="{5D55CF21-C785-45EB-924A-3C70A550B8F1}" dt="2024-02-04T15:31:28.015" v="3077" actId="1076"/>
          <ac:spMkLst>
            <pc:docMk/>
            <pc:sldMk cId="1645006943" sldId="297"/>
            <ac:spMk id="16" creationId="{765FE632-885E-BA20-2A0C-444B32C4C1DA}"/>
          </ac:spMkLst>
        </pc:spChg>
        <pc:picChg chg="add del mod">
          <ac:chgData name="Thoren, Mark" userId="74a99d50-79cf-457f-968a-aa62ddb0fd95" providerId="ADAL" clId="{5D55CF21-C785-45EB-924A-3C70A550B8F1}" dt="2024-02-04T14:38:57.162" v="2407" actId="478"/>
          <ac:picMkLst>
            <pc:docMk/>
            <pc:sldMk cId="1645006943" sldId="297"/>
            <ac:picMk id="8" creationId="{582ECC8A-E9DA-3879-5422-903A7C2BE6E7}"/>
          </ac:picMkLst>
        </pc:picChg>
        <pc:picChg chg="add mod">
          <ac:chgData name="Thoren, Mark" userId="74a99d50-79cf-457f-968a-aa62ddb0fd95" providerId="ADAL" clId="{5D55CF21-C785-45EB-924A-3C70A550B8F1}" dt="2024-02-04T14:39:29.535" v="2446" actId="1076"/>
          <ac:picMkLst>
            <pc:docMk/>
            <pc:sldMk cId="1645006943" sldId="297"/>
            <ac:picMk id="10" creationId="{718005A2-5A2B-2C06-7FBC-BAEF654EA631}"/>
          </ac:picMkLst>
        </pc:picChg>
        <pc:picChg chg="add mod">
          <ac:chgData name="Thoren, Mark" userId="74a99d50-79cf-457f-968a-aa62ddb0fd95" providerId="ADAL" clId="{5D55CF21-C785-45EB-924A-3C70A550B8F1}" dt="2024-02-04T15:31:24.458" v="3076" actId="14100"/>
          <ac:picMkLst>
            <pc:docMk/>
            <pc:sldMk cId="1645006943" sldId="297"/>
            <ac:picMk id="12" creationId="{FC4559FB-1DA7-83FE-709E-695A8AC3F42E}"/>
          </ac:picMkLst>
        </pc:picChg>
      </pc:sldChg>
      <pc:sldChg chg="addSp delSp modSp new mod">
        <pc:chgData name="Thoren, Mark" userId="74a99d50-79cf-457f-968a-aa62ddb0fd95" providerId="ADAL" clId="{5D55CF21-C785-45EB-924A-3C70A550B8F1}" dt="2024-02-04T15:31:00.535" v="3071" actId="1076"/>
        <pc:sldMkLst>
          <pc:docMk/>
          <pc:sldMk cId="2488984004" sldId="298"/>
        </pc:sldMkLst>
        <pc:spChg chg="del mod">
          <ac:chgData name="Thoren, Mark" userId="74a99d50-79cf-457f-968a-aa62ddb0fd95" providerId="ADAL" clId="{5D55CF21-C785-45EB-924A-3C70A550B8F1}" dt="2024-02-04T14:42:21.954" v="2483" actId="478"/>
          <ac:spMkLst>
            <pc:docMk/>
            <pc:sldMk cId="2488984004" sldId="298"/>
            <ac:spMk id="2" creationId="{C8B9FB93-261B-FFD6-29F1-295CCFADA0C6}"/>
          </ac:spMkLst>
        </pc:spChg>
        <pc:spChg chg="mod">
          <ac:chgData name="Thoren, Mark" userId="74a99d50-79cf-457f-968a-aa62ddb0fd95" providerId="ADAL" clId="{5D55CF21-C785-45EB-924A-3C70A550B8F1}" dt="2024-02-04T14:54:28.785" v="2746" actId="20577"/>
          <ac:spMkLst>
            <pc:docMk/>
            <pc:sldMk cId="2488984004" sldId="298"/>
            <ac:spMk id="3" creationId="{BCED7239-8FD6-DF7C-09B2-C9ECF6FB20FC}"/>
          </ac:spMkLst>
        </pc:spChg>
        <pc:spChg chg="add mod">
          <ac:chgData name="Thoren, Mark" userId="74a99d50-79cf-457f-968a-aa62ddb0fd95" providerId="ADAL" clId="{5D55CF21-C785-45EB-924A-3C70A550B8F1}" dt="2024-02-04T15:29:45.954" v="3053" actId="1076"/>
          <ac:spMkLst>
            <pc:docMk/>
            <pc:sldMk cId="2488984004" sldId="298"/>
            <ac:spMk id="11" creationId="{F6FDC406-2A1F-DFC1-160A-8A2C4151F0E8}"/>
          </ac:spMkLst>
        </pc:spChg>
        <pc:spChg chg="add mod">
          <ac:chgData name="Thoren, Mark" userId="74a99d50-79cf-457f-968a-aa62ddb0fd95" providerId="ADAL" clId="{5D55CF21-C785-45EB-924A-3C70A550B8F1}" dt="2024-02-04T15:30:02.457" v="3058" actId="1076"/>
          <ac:spMkLst>
            <pc:docMk/>
            <pc:sldMk cId="2488984004" sldId="298"/>
            <ac:spMk id="12" creationId="{AB64763A-D683-1460-4C38-C106107D9C4A}"/>
          </ac:spMkLst>
        </pc:spChg>
        <pc:spChg chg="add mod">
          <ac:chgData name="Thoren, Mark" userId="74a99d50-79cf-457f-968a-aa62ddb0fd95" providerId="ADAL" clId="{5D55CF21-C785-45EB-924A-3C70A550B8F1}" dt="2024-02-04T15:30:54.802" v="3069" actId="1076"/>
          <ac:spMkLst>
            <pc:docMk/>
            <pc:sldMk cId="2488984004" sldId="298"/>
            <ac:spMk id="13" creationId="{929C9C42-F355-2801-8029-1C31AB29DAFE}"/>
          </ac:spMkLst>
        </pc:spChg>
        <pc:spChg chg="add mod">
          <ac:chgData name="Thoren, Mark" userId="74a99d50-79cf-457f-968a-aa62ddb0fd95" providerId="ADAL" clId="{5D55CF21-C785-45EB-924A-3C70A550B8F1}" dt="2024-02-04T15:31:00.535" v="3071" actId="1076"/>
          <ac:spMkLst>
            <pc:docMk/>
            <pc:sldMk cId="2488984004" sldId="298"/>
            <ac:spMk id="14" creationId="{3A101900-4BB8-445D-CF81-88F6876D98E4}"/>
          </ac:spMkLst>
        </pc:spChg>
        <pc:picChg chg="add mod">
          <ac:chgData name="Thoren, Mark" userId="74a99d50-79cf-457f-968a-aa62ddb0fd95" providerId="ADAL" clId="{5D55CF21-C785-45EB-924A-3C70A550B8F1}" dt="2024-02-04T14:43:40.181" v="2491" actId="1076"/>
          <ac:picMkLst>
            <pc:docMk/>
            <pc:sldMk cId="2488984004" sldId="298"/>
            <ac:picMk id="8" creationId="{3C596EF8-7695-F8E6-2F8C-94332AAD354C}"/>
          </ac:picMkLst>
        </pc:picChg>
        <pc:picChg chg="add mod">
          <ac:chgData name="Thoren, Mark" userId="74a99d50-79cf-457f-968a-aa62ddb0fd95" providerId="ADAL" clId="{5D55CF21-C785-45EB-924A-3C70A550B8F1}" dt="2024-02-04T14:43:27.373" v="2490" actId="1076"/>
          <ac:picMkLst>
            <pc:docMk/>
            <pc:sldMk cId="2488984004" sldId="298"/>
            <ac:picMk id="10" creationId="{51A61CC8-4F58-2B8F-960F-6235E3F64BC7}"/>
          </ac:picMkLst>
        </pc:picChg>
      </pc:sldChg>
      <pc:sldChg chg="addSp delSp modSp new mod">
        <pc:chgData name="Thoren, Mark" userId="74a99d50-79cf-457f-968a-aa62ddb0fd95" providerId="ADAL" clId="{5D55CF21-C785-45EB-924A-3C70A550B8F1}" dt="2024-02-04T16:38:27.072" v="4321" actId="6549"/>
        <pc:sldMkLst>
          <pc:docMk/>
          <pc:sldMk cId="2026526405" sldId="299"/>
        </pc:sldMkLst>
        <pc:spChg chg="del mod">
          <ac:chgData name="Thoren, Mark" userId="74a99d50-79cf-457f-968a-aa62ddb0fd95" providerId="ADAL" clId="{5D55CF21-C785-45EB-924A-3C70A550B8F1}" dt="2024-02-04T14:46:51.371" v="2540" actId="478"/>
          <ac:spMkLst>
            <pc:docMk/>
            <pc:sldMk cId="2026526405" sldId="299"/>
            <ac:spMk id="2" creationId="{F4FEF1E2-FF3F-FCC1-DC98-825CA4DC63A7}"/>
          </ac:spMkLst>
        </pc:spChg>
        <pc:spChg chg="mod">
          <ac:chgData name="Thoren, Mark" userId="74a99d50-79cf-457f-968a-aa62ddb0fd95" providerId="ADAL" clId="{5D55CF21-C785-45EB-924A-3C70A550B8F1}" dt="2024-02-04T16:38:27.072" v="4321" actId="6549"/>
          <ac:spMkLst>
            <pc:docMk/>
            <pc:sldMk cId="2026526405" sldId="299"/>
            <ac:spMk id="3" creationId="{D7A478D3-2539-F3BC-FB46-D4E8B1B4BB80}"/>
          </ac:spMkLst>
        </pc:spChg>
        <pc:spChg chg="add mod">
          <ac:chgData name="Thoren, Mark" userId="74a99d50-79cf-457f-968a-aa62ddb0fd95" providerId="ADAL" clId="{5D55CF21-C785-45EB-924A-3C70A550B8F1}" dt="2024-02-04T16:09:09.621" v="3804" actId="1076"/>
          <ac:spMkLst>
            <pc:docMk/>
            <pc:sldMk cId="2026526405" sldId="299"/>
            <ac:spMk id="11" creationId="{96090677-0FE5-21C9-C098-406330762E0B}"/>
          </ac:spMkLst>
        </pc:spChg>
        <pc:spChg chg="add mod">
          <ac:chgData name="Thoren, Mark" userId="74a99d50-79cf-457f-968a-aa62ddb0fd95" providerId="ADAL" clId="{5D55CF21-C785-45EB-924A-3C70A550B8F1}" dt="2024-02-04T15:02:23.102" v="2772" actId="1076"/>
          <ac:spMkLst>
            <pc:docMk/>
            <pc:sldMk cId="2026526405" sldId="299"/>
            <ac:spMk id="13" creationId="{A6CBB3D4-9D28-BD40-53C2-9EDBEB8BA325}"/>
          </ac:spMkLst>
        </pc:spChg>
        <pc:spChg chg="add mod">
          <ac:chgData name="Thoren, Mark" userId="74a99d50-79cf-457f-968a-aa62ddb0fd95" providerId="ADAL" clId="{5D55CF21-C785-45EB-924A-3C70A550B8F1}" dt="2024-02-04T15:04:31.545" v="2824" actId="1037"/>
          <ac:spMkLst>
            <pc:docMk/>
            <pc:sldMk cId="2026526405" sldId="299"/>
            <ac:spMk id="34" creationId="{974026BA-7C2F-70B5-DC4D-9FE97F947FFF}"/>
          </ac:spMkLst>
        </pc:spChg>
        <pc:spChg chg="add mod">
          <ac:chgData name="Thoren, Mark" userId="74a99d50-79cf-457f-968a-aa62ddb0fd95" providerId="ADAL" clId="{5D55CF21-C785-45EB-924A-3C70A550B8F1}" dt="2024-02-04T15:04:31.545" v="2824" actId="1037"/>
          <ac:spMkLst>
            <pc:docMk/>
            <pc:sldMk cId="2026526405" sldId="299"/>
            <ac:spMk id="35" creationId="{273A6128-00B3-C74D-7909-15732B69D6B2}"/>
          </ac:spMkLst>
        </pc:spChg>
        <pc:spChg chg="add mod">
          <ac:chgData name="Thoren, Mark" userId="74a99d50-79cf-457f-968a-aa62ddb0fd95" providerId="ADAL" clId="{5D55CF21-C785-45EB-924A-3C70A550B8F1}" dt="2024-02-04T16:09:23.168" v="3808" actId="1076"/>
          <ac:spMkLst>
            <pc:docMk/>
            <pc:sldMk cId="2026526405" sldId="299"/>
            <ac:spMk id="43" creationId="{F7611F14-66F3-31AE-2CFA-34AB067FB215}"/>
          </ac:spMkLst>
        </pc:spChg>
        <pc:spChg chg="add mod">
          <ac:chgData name="Thoren, Mark" userId="74a99d50-79cf-457f-968a-aa62ddb0fd95" providerId="ADAL" clId="{5D55CF21-C785-45EB-924A-3C70A550B8F1}" dt="2024-02-04T15:04:31.545" v="2824" actId="1037"/>
          <ac:spMkLst>
            <pc:docMk/>
            <pc:sldMk cId="2026526405" sldId="299"/>
            <ac:spMk id="44" creationId="{AF062C2E-A96C-4B6D-0F17-6CECEC9CC288}"/>
          </ac:spMkLst>
        </pc:spChg>
        <pc:spChg chg="add mod">
          <ac:chgData name="Thoren, Mark" userId="74a99d50-79cf-457f-968a-aa62ddb0fd95" providerId="ADAL" clId="{5D55CF21-C785-45EB-924A-3C70A550B8F1}" dt="2024-02-04T15:06:26.462" v="2882" actId="14100"/>
          <ac:spMkLst>
            <pc:docMk/>
            <pc:sldMk cId="2026526405" sldId="299"/>
            <ac:spMk id="45" creationId="{C9A53D01-F2DC-61E9-AA6A-FA70563455A9}"/>
          </ac:spMkLst>
        </pc:spChg>
        <pc:spChg chg="add mod">
          <ac:chgData name="Thoren, Mark" userId="74a99d50-79cf-457f-968a-aa62ddb0fd95" providerId="ADAL" clId="{5D55CF21-C785-45EB-924A-3C70A550B8F1}" dt="2024-02-04T15:05:21.699" v="2847" actId="1076"/>
          <ac:spMkLst>
            <pc:docMk/>
            <pc:sldMk cId="2026526405" sldId="299"/>
            <ac:spMk id="48" creationId="{9F57D5BB-842C-F146-7A82-82C8FE830FA8}"/>
          </ac:spMkLst>
        </pc:spChg>
        <pc:spChg chg="add mod">
          <ac:chgData name="Thoren, Mark" userId="74a99d50-79cf-457f-968a-aa62ddb0fd95" providerId="ADAL" clId="{5D55CF21-C785-45EB-924A-3C70A550B8F1}" dt="2024-02-04T15:05:21.699" v="2847" actId="1076"/>
          <ac:spMkLst>
            <pc:docMk/>
            <pc:sldMk cId="2026526405" sldId="299"/>
            <ac:spMk id="49" creationId="{82D86A39-A80F-636C-6F86-342C3CF886C6}"/>
          </ac:spMkLst>
        </pc:spChg>
        <pc:spChg chg="add mod">
          <ac:chgData name="Thoren, Mark" userId="74a99d50-79cf-457f-968a-aa62ddb0fd95" providerId="ADAL" clId="{5D55CF21-C785-45EB-924A-3C70A550B8F1}" dt="2024-02-04T15:05:59.014" v="2869" actId="1076"/>
          <ac:spMkLst>
            <pc:docMk/>
            <pc:sldMk cId="2026526405" sldId="299"/>
            <ac:spMk id="50" creationId="{F13B4E15-063E-2DE3-8B7B-CC2C1623F1CC}"/>
          </ac:spMkLst>
        </pc:spChg>
        <pc:spChg chg="add mod">
          <ac:chgData name="Thoren, Mark" userId="74a99d50-79cf-457f-968a-aa62ddb0fd95" providerId="ADAL" clId="{5D55CF21-C785-45EB-924A-3C70A550B8F1}" dt="2024-02-04T15:06:07.116" v="2879" actId="20577"/>
          <ac:spMkLst>
            <pc:docMk/>
            <pc:sldMk cId="2026526405" sldId="299"/>
            <ac:spMk id="51" creationId="{F75D3995-95E7-98C4-2EF8-F707CF9BA201}"/>
          </ac:spMkLst>
        </pc:spChg>
        <pc:spChg chg="add mod">
          <ac:chgData name="Thoren, Mark" userId="74a99d50-79cf-457f-968a-aa62ddb0fd95" providerId="ADAL" clId="{5D55CF21-C785-45EB-924A-3C70A550B8F1}" dt="2024-02-04T15:06:21.224" v="2881" actId="1076"/>
          <ac:spMkLst>
            <pc:docMk/>
            <pc:sldMk cId="2026526405" sldId="299"/>
            <ac:spMk id="52" creationId="{C2DBB570-D9D3-B116-5AC8-27B26C2C87DC}"/>
          </ac:spMkLst>
        </pc:spChg>
        <pc:spChg chg="add mod">
          <ac:chgData name="Thoren, Mark" userId="74a99d50-79cf-457f-968a-aa62ddb0fd95" providerId="ADAL" clId="{5D55CF21-C785-45EB-924A-3C70A550B8F1}" dt="2024-02-04T15:06:21.224" v="2881" actId="1076"/>
          <ac:spMkLst>
            <pc:docMk/>
            <pc:sldMk cId="2026526405" sldId="299"/>
            <ac:spMk id="53" creationId="{14EB907E-CCC2-43AA-5CB8-1CB65E73CE5C}"/>
          </ac:spMkLst>
        </pc:spChg>
        <pc:spChg chg="add mod">
          <ac:chgData name="Thoren, Mark" userId="74a99d50-79cf-457f-968a-aa62ddb0fd95" providerId="ADAL" clId="{5D55CF21-C785-45EB-924A-3C70A550B8F1}" dt="2024-02-04T15:27:24.430" v="3028" actId="1076"/>
          <ac:spMkLst>
            <pc:docMk/>
            <pc:sldMk cId="2026526405" sldId="299"/>
            <ac:spMk id="54" creationId="{41194A8D-243E-105E-F62E-DAF6623AD0A5}"/>
          </ac:spMkLst>
        </pc:spChg>
        <pc:spChg chg="add mod">
          <ac:chgData name="Thoren, Mark" userId="74a99d50-79cf-457f-968a-aa62ddb0fd95" providerId="ADAL" clId="{5D55CF21-C785-45EB-924A-3C70A550B8F1}" dt="2024-02-04T15:27:27.427" v="3029" actId="1076"/>
          <ac:spMkLst>
            <pc:docMk/>
            <pc:sldMk cId="2026526405" sldId="299"/>
            <ac:spMk id="55" creationId="{32C1832B-F82F-63E0-EE04-EE0C206BA30E}"/>
          </ac:spMkLst>
        </pc:spChg>
        <pc:spChg chg="add mod">
          <ac:chgData name="Thoren, Mark" userId="74a99d50-79cf-457f-968a-aa62ddb0fd95" providerId="ADAL" clId="{5D55CF21-C785-45EB-924A-3C70A550B8F1}" dt="2024-02-04T15:08:21.739" v="2921" actId="20577"/>
          <ac:spMkLst>
            <pc:docMk/>
            <pc:sldMk cId="2026526405" sldId="299"/>
            <ac:spMk id="66" creationId="{14374882-51E0-D995-E62C-6AFB3D79D0E5}"/>
          </ac:spMkLst>
        </pc:spChg>
        <pc:spChg chg="add mod">
          <ac:chgData name="Thoren, Mark" userId="74a99d50-79cf-457f-968a-aa62ddb0fd95" providerId="ADAL" clId="{5D55CF21-C785-45EB-924A-3C70A550B8F1}" dt="2024-02-04T15:13:34.658" v="2956" actId="1076"/>
          <ac:spMkLst>
            <pc:docMk/>
            <pc:sldMk cId="2026526405" sldId="299"/>
            <ac:spMk id="72" creationId="{57F8583C-F0BA-18C7-854C-5A8036A70A18}"/>
          </ac:spMkLst>
        </pc:spChg>
        <pc:spChg chg="add mod">
          <ac:chgData name="Thoren, Mark" userId="74a99d50-79cf-457f-968a-aa62ddb0fd95" providerId="ADAL" clId="{5D55CF21-C785-45EB-924A-3C70A550B8F1}" dt="2024-02-04T15:12:59.357" v="2948" actId="1076"/>
          <ac:spMkLst>
            <pc:docMk/>
            <pc:sldMk cId="2026526405" sldId="299"/>
            <ac:spMk id="75" creationId="{4728341A-5040-F772-CA71-EA73D6F112D0}"/>
          </ac:spMkLst>
        </pc:spChg>
        <pc:spChg chg="add mod">
          <ac:chgData name="Thoren, Mark" userId="74a99d50-79cf-457f-968a-aa62ddb0fd95" providerId="ADAL" clId="{5D55CF21-C785-45EB-924A-3C70A550B8F1}" dt="2024-02-04T15:16:05.767" v="2989" actId="14100"/>
          <ac:spMkLst>
            <pc:docMk/>
            <pc:sldMk cId="2026526405" sldId="299"/>
            <ac:spMk id="86" creationId="{9CA4AA4D-839B-6452-654B-B8574797F31B}"/>
          </ac:spMkLst>
        </pc:spChg>
        <pc:spChg chg="add mod">
          <ac:chgData name="Thoren, Mark" userId="74a99d50-79cf-457f-968a-aa62ddb0fd95" providerId="ADAL" clId="{5D55CF21-C785-45EB-924A-3C70A550B8F1}" dt="2024-02-04T15:16:10.871" v="2991" actId="1076"/>
          <ac:spMkLst>
            <pc:docMk/>
            <pc:sldMk cId="2026526405" sldId="299"/>
            <ac:spMk id="99" creationId="{B7E8FDCC-C2FC-6524-F354-E80BF5079C0D}"/>
          </ac:spMkLst>
        </pc:spChg>
        <pc:spChg chg="add mod">
          <ac:chgData name="Thoren, Mark" userId="74a99d50-79cf-457f-968a-aa62ddb0fd95" providerId="ADAL" clId="{5D55CF21-C785-45EB-924A-3C70A550B8F1}" dt="2024-02-04T15:16:16.243" v="2993" actId="1076"/>
          <ac:spMkLst>
            <pc:docMk/>
            <pc:sldMk cId="2026526405" sldId="299"/>
            <ac:spMk id="100" creationId="{3C9A4B93-6DE8-82E4-4666-AC7CF2F86BC4}"/>
          </ac:spMkLst>
        </pc:spChg>
        <pc:spChg chg="add mod">
          <ac:chgData name="Thoren, Mark" userId="74a99d50-79cf-457f-968a-aa62ddb0fd95" providerId="ADAL" clId="{5D55CF21-C785-45EB-924A-3C70A550B8F1}" dt="2024-02-04T15:16:21.287" v="2995" actId="1076"/>
          <ac:spMkLst>
            <pc:docMk/>
            <pc:sldMk cId="2026526405" sldId="299"/>
            <ac:spMk id="101" creationId="{1ACA6A89-5017-51B7-A0D0-0E3604E2CC1F}"/>
          </ac:spMkLst>
        </pc:spChg>
        <pc:spChg chg="add mod">
          <ac:chgData name="Thoren, Mark" userId="74a99d50-79cf-457f-968a-aa62ddb0fd95" providerId="ADAL" clId="{5D55CF21-C785-45EB-924A-3C70A550B8F1}" dt="2024-02-04T15:16:43.060" v="2999" actId="1076"/>
          <ac:spMkLst>
            <pc:docMk/>
            <pc:sldMk cId="2026526405" sldId="299"/>
            <ac:spMk id="109" creationId="{F4D0AF01-3211-9419-D83D-D26533BB3A5F}"/>
          </ac:spMkLst>
        </pc:spChg>
        <pc:spChg chg="add mod">
          <ac:chgData name="Thoren, Mark" userId="74a99d50-79cf-457f-968a-aa62ddb0fd95" providerId="ADAL" clId="{5D55CF21-C785-45EB-924A-3C70A550B8F1}" dt="2024-02-04T15:16:54.427" v="3001" actId="1076"/>
          <ac:spMkLst>
            <pc:docMk/>
            <pc:sldMk cId="2026526405" sldId="299"/>
            <ac:spMk id="110" creationId="{A6135422-AE09-E06A-1CE2-08796679CB7D}"/>
          </ac:spMkLst>
        </pc:spChg>
        <pc:spChg chg="add mod">
          <ac:chgData name="Thoren, Mark" userId="74a99d50-79cf-457f-968a-aa62ddb0fd95" providerId="ADAL" clId="{5D55CF21-C785-45EB-924A-3C70A550B8F1}" dt="2024-02-04T16:09:45.201" v="3814" actId="1076"/>
          <ac:spMkLst>
            <pc:docMk/>
            <pc:sldMk cId="2026526405" sldId="299"/>
            <ac:spMk id="125" creationId="{35527EAF-D40E-9EA0-C715-BAF252F17F74}"/>
          </ac:spMkLst>
        </pc:spChg>
        <pc:grpChg chg="mod">
          <ac:chgData name="Thoren, Mark" userId="74a99d50-79cf-457f-968a-aa62ddb0fd95" providerId="ADAL" clId="{5D55CF21-C785-45EB-924A-3C70A550B8F1}" dt="2024-02-04T15:15:36.759" v="2975"/>
          <ac:grpSpMkLst>
            <pc:docMk/>
            <pc:sldMk cId="2026526405" sldId="299"/>
            <ac:grpSpMk id="89" creationId="{7DE0316B-CC56-5D83-50D9-BD03C63AAA09}"/>
          </ac:grpSpMkLst>
        </pc:grpChg>
        <pc:grpChg chg="mod">
          <ac:chgData name="Thoren, Mark" userId="74a99d50-79cf-457f-968a-aa62ddb0fd95" providerId="ADAL" clId="{5D55CF21-C785-45EB-924A-3C70A550B8F1}" dt="2024-02-04T15:15:47.328" v="2981"/>
          <ac:grpSpMkLst>
            <pc:docMk/>
            <pc:sldMk cId="2026526405" sldId="299"/>
            <ac:grpSpMk id="93" creationId="{63339173-5CB1-5583-00BD-46B9762AB156}"/>
          </ac:grpSpMkLst>
        </pc:grpChg>
        <pc:grpChg chg="del mod">
          <ac:chgData name="Thoren, Mark" userId="74a99d50-79cf-457f-968a-aa62ddb0fd95" providerId="ADAL" clId="{5D55CF21-C785-45EB-924A-3C70A550B8F1}" dt="2024-02-04T15:16:00.019" v="2988"/>
          <ac:grpSpMkLst>
            <pc:docMk/>
            <pc:sldMk cId="2026526405" sldId="299"/>
            <ac:grpSpMk id="96" creationId="{AB27CC33-097E-DE23-9269-F85F5A4745C4}"/>
          </ac:grpSpMkLst>
        </pc:grpChg>
        <pc:grpChg chg="mod">
          <ac:chgData name="Thoren, Mark" userId="74a99d50-79cf-457f-968a-aa62ddb0fd95" providerId="ADAL" clId="{5D55CF21-C785-45EB-924A-3C70A550B8F1}" dt="2024-02-04T15:16:00.019" v="2988"/>
          <ac:grpSpMkLst>
            <pc:docMk/>
            <pc:sldMk cId="2026526405" sldId="299"/>
            <ac:grpSpMk id="98" creationId="{E0C1CF5A-EF32-BCEB-8AE8-90BFBBA381B3}"/>
          </ac:grpSpMkLst>
        </pc:grpChg>
        <pc:grpChg chg="add mod">
          <ac:chgData name="Thoren, Mark" userId="74a99d50-79cf-457f-968a-aa62ddb0fd95" providerId="ADAL" clId="{5D55CF21-C785-45EB-924A-3C70A550B8F1}" dt="2024-02-04T15:16:34.443" v="2997" actId="1076"/>
          <ac:grpSpMkLst>
            <pc:docMk/>
            <pc:sldMk cId="2026526405" sldId="299"/>
            <ac:grpSpMk id="102" creationId="{BCC7B094-ECBF-FB2D-CBF2-E57A550D8988}"/>
          </ac:grpSpMkLst>
        </pc:grpChg>
        <pc:grpChg chg="add mod">
          <ac:chgData name="Thoren, Mark" userId="74a99d50-79cf-457f-968a-aa62ddb0fd95" providerId="ADAL" clId="{5D55CF21-C785-45EB-924A-3C70A550B8F1}" dt="2024-02-04T15:16:34.443" v="2997" actId="1076"/>
          <ac:grpSpMkLst>
            <pc:docMk/>
            <pc:sldMk cId="2026526405" sldId="299"/>
            <ac:grpSpMk id="105" creationId="{44354717-4C8C-AED8-624E-0D916C5E0F09}"/>
          </ac:grpSpMkLst>
        </pc:grpChg>
        <pc:graphicFrameChg chg="add del mod modGraphic">
          <ac:chgData name="Thoren, Mark" userId="74a99d50-79cf-457f-968a-aa62ddb0fd95" providerId="ADAL" clId="{5D55CF21-C785-45EB-924A-3C70A550B8F1}" dt="2024-02-04T14:48:01.273" v="2548" actId="478"/>
          <ac:graphicFrameMkLst>
            <pc:docMk/>
            <pc:sldMk cId="2026526405" sldId="299"/>
            <ac:graphicFrameMk id="7" creationId="{6AC9A61E-373E-6FE6-E3C5-438047FCB635}"/>
          </ac:graphicFrameMkLst>
        </pc:graphicFrameChg>
        <pc:graphicFrameChg chg="add mod modGraphic">
          <ac:chgData name="Thoren, Mark" userId="74a99d50-79cf-457f-968a-aa62ddb0fd95" providerId="ADAL" clId="{5D55CF21-C785-45EB-924A-3C70A550B8F1}" dt="2024-02-04T15:04:31.545" v="2824" actId="1037"/>
          <ac:graphicFrameMkLst>
            <pc:docMk/>
            <pc:sldMk cId="2026526405" sldId="299"/>
            <ac:graphicFrameMk id="8" creationId="{4B1E2097-449E-C4E3-9ABC-D6716B322C6C}"/>
          </ac:graphicFrameMkLst>
        </pc:graphicFrameChg>
        <pc:graphicFrameChg chg="add mod">
          <ac:chgData name="Thoren, Mark" userId="74a99d50-79cf-457f-968a-aa62ddb0fd95" providerId="ADAL" clId="{5D55CF21-C785-45EB-924A-3C70A550B8F1}" dt="2024-02-04T15:04:38.343" v="2843" actId="1038"/>
          <ac:graphicFrameMkLst>
            <pc:docMk/>
            <pc:sldMk cId="2026526405" sldId="299"/>
            <ac:graphicFrameMk id="9" creationId="{524B0ED8-428C-9EAC-25BD-3C7CF3DE887D}"/>
          </ac:graphicFrameMkLst>
        </pc:graphicFrameChg>
        <pc:graphicFrameChg chg="add mod">
          <ac:chgData name="Thoren, Mark" userId="74a99d50-79cf-457f-968a-aa62ddb0fd95" providerId="ADAL" clId="{5D55CF21-C785-45EB-924A-3C70A550B8F1}" dt="2024-02-04T15:04:31.545" v="2824" actId="1037"/>
          <ac:graphicFrameMkLst>
            <pc:docMk/>
            <pc:sldMk cId="2026526405" sldId="299"/>
            <ac:graphicFrameMk id="10" creationId="{A417C541-D8D3-9B47-09F5-2DDA3060BEE9}"/>
          </ac:graphicFrameMkLst>
        </pc:graphicFrameChg>
        <pc:graphicFrameChg chg="add mod">
          <ac:chgData name="Thoren, Mark" userId="74a99d50-79cf-457f-968a-aa62ddb0fd95" providerId="ADAL" clId="{5D55CF21-C785-45EB-924A-3C70A550B8F1}" dt="2024-02-04T15:04:31.545" v="2824" actId="1037"/>
          <ac:graphicFrameMkLst>
            <pc:docMk/>
            <pc:sldMk cId="2026526405" sldId="299"/>
            <ac:graphicFrameMk id="36" creationId="{03A0F6D7-5D5D-1B79-50A7-0535EC23952E}"/>
          </ac:graphicFrameMkLst>
        </pc:graphicFrameChg>
        <pc:graphicFrameChg chg="add mod">
          <ac:chgData name="Thoren, Mark" userId="74a99d50-79cf-457f-968a-aa62ddb0fd95" providerId="ADAL" clId="{5D55CF21-C785-45EB-924A-3C70A550B8F1}" dt="2024-02-04T15:04:38.343" v="2843" actId="1038"/>
          <ac:graphicFrameMkLst>
            <pc:docMk/>
            <pc:sldMk cId="2026526405" sldId="299"/>
            <ac:graphicFrameMk id="37" creationId="{876274D3-3989-3975-1F5F-01A2B9A36E62}"/>
          </ac:graphicFrameMkLst>
        </pc:graphicFrameChg>
        <pc:graphicFrameChg chg="add mod">
          <ac:chgData name="Thoren, Mark" userId="74a99d50-79cf-457f-968a-aa62ddb0fd95" providerId="ADAL" clId="{5D55CF21-C785-45EB-924A-3C70A550B8F1}" dt="2024-02-04T15:04:38.343" v="2843" actId="1038"/>
          <ac:graphicFrameMkLst>
            <pc:docMk/>
            <pc:sldMk cId="2026526405" sldId="299"/>
            <ac:graphicFrameMk id="38" creationId="{DC160BE3-E12C-F961-F600-D7417A270083}"/>
          </ac:graphicFrameMkLst>
        </pc:graphicFrameChg>
        <pc:picChg chg="add mod">
          <ac:chgData name="Thoren, Mark" userId="74a99d50-79cf-457f-968a-aa62ddb0fd95" providerId="ADAL" clId="{5D55CF21-C785-45EB-924A-3C70A550B8F1}" dt="2024-02-04T15:23:49.031" v="3008" actId="1076"/>
          <ac:picMkLst>
            <pc:docMk/>
            <pc:sldMk cId="2026526405" sldId="299"/>
            <ac:picMk id="40" creationId="{6568BEB4-CDD9-0F22-D66B-18BDEFCA498B}"/>
          </ac:picMkLst>
        </pc:picChg>
        <pc:picChg chg="add mod">
          <ac:chgData name="Thoren, Mark" userId="74a99d50-79cf-457f-968a-aa62ddb0fd95" providerId="ADAL" clId="{5D55CF21-C785-45EB-924A-3C70A550B8F1}" dt="2024-02-04T16:09:12.403" v="3805" actId="14100"/>
          <ac:picMkLst>
            <pc:docMk/>
            <pc:sldMk cId="2026526405" sldId="299"/>
            <ac:picMk id="42" creationId="{B45F274F-B744-37AC-CA09-C07638A7F574}"/>
          </ac:picMkLst>
        </pc:picChg>
        <pc:picChg chg="add del mod">
          <ac:chgData name="Thoren, Mark" userId="74a99d50-79cf-457f-968a-aa62ddb0fd95" providerId="ADAL" clId="{5D55CF21-C785-45EB-924A-3C70A550B8F1}" dt="2024-02-04T15:10:56.762" v="2928" actId="478"/>
          <ac:picMkLst>
            <pc:docMk/>
            <pc:sldMk cId="2026526405" sldId="299"/>
            <ac:picMk id="68" creationId="{34F814F2-C080-0045-F372-D833ACAB073F}"/>
          </ac:picMkLst>
        </pc:picChg>
        <pc:picChg chg="add mod">
          <ac:chgData name="Thoren, Mark" userId="74a99d50-79cf-457f-968a-aa62ddb0fd95" providerId="ADAL" clId="{5D55CF21-C785-45EB-924A-3C70A550B8F1}" dt="2024-02-04T15:11:47.517" v="2931" actId="1076"/>
          <ac:picMkLst>
            <pc:docMk/>
            <pc:sldMk cId="2026526405" sldId="299"/>
            <ac:picMk id="70" creationId="{CACE9622-2982-CA8B-2174-0FDD5B94D4F0}"/>
          </ac:picMkLst>
        </pc:picChg>
        <pc:picChg chg="add del mod">
          <ac:chgData name="Thoren, Mark" userId="74a99d50-79cf-457f-968a-aa62ddb0fd95" providerId="ADAL" clId="{5D55CF21-C785-45EB-924A-3C70A550B8F1}" dt="2024-02-04T15:13:37.781" v="2958" actId="21"/>
          <ac:picMkLst>
            <pc:docMk/>
            <pc:sldMk cId="2026526405" sldId="299"/>
            <ac:picMk id="71" creationId="{7EDAB8C7-C67D-345D-3CFE-33CF17A810B3}"/>
          </ac:picMkLst>
        </pc:picChg>
        <pc:picChg chg="add mod">
          <ac:chgData name="Thoren, Mark" userId="74a99d50-79cf-457f-968a-aa62ddb0fd95" providerId="ADAL" clId="{5D55CF21-C785-45EB-924A-3C70A550B8F1}" dt="2024-02-04T15:12:52.277" v="2946" actId="1076"/>
          <ac:picMkLst>
            <pc:docMk/>
            <pc:sldMk cId="2026526405" sldId="299"/>
            <ac:picMk id="73" creationId="{88DD9107-6641-3228-7579-660BF6A34663}"/>
          </ac:picMkLst>
        </pc:picChg>
        <pc:picChg chg="add mod">
          <ac:chgData name="Thoren, Mark" userId="74a99d50-79cf-457f-968a-aa62ddb0fd95" providerId="ADAL" clId="{5D55CF21-C785-45EB-924A-3C70A550B8F1}" dt="2024-02-04T15:12:52.277" v="2946" actId="1076"/>
          <ac:picMkLst>
            <pc:docMk/>
            <pc:sldMk cId="2026526405" sldId="299"/>
            <ac:picMk id="74" creationId="{5C73A0CF-156A-77E4-AFBF-E4C95A582856}"/>
          </ac:picMkLst>
        </pc:picChg>
        <pc:picChg chg="add mod">
          <ac:chgData name="Thoren, Mark" userId="74a99d50-79cf-457f-968a-aa62ddb0fd95" providerId="ADAL" clId="{5D55CF21-C785-45EB-924A-3C70A550B8F1}" dt="2024-02-04T15:13:07.284" v="2951" actId="1076"/>
          <ac:picMkLst>
            <pc:docMk/>
            <pc:sldMk cId="2026526405" sldId="299"/>
            <ac:picMk id="76" creationId="{CE77D65E-A81B-905B-2B17-70373C2FA818}"/>
          </ac:picMkLst>
        </pc:picChg>
        <pc:picChg chg="add mod">
          <ac:chgData name="Thoren, Mark" userId="74a99d50-79cf-457f-968a-aa62ddb0fd95" providerId="ADAL" clId="{5D55CF21-C785-45EB-924A-3C70A550B8F1}" dt="2024-02-04T15:13:10.369" v="2953" actId="1076"/>
          <ac:picMkLst>
            <pc:docMk/>
            <pc:sldMk cId="2026526405" sldId="299"/>
            <ac:picMk id="77" creationId="{EC988A55-E732-0F72-4043-C795473275B5}"/>
          </ac:picMkLst>
        </pc:picChg>
        <pc:picChg chg="add mod">
          <ac:chgData name="Thoren, Mark" userId="74a99d50-79cf-457f-968a-aa62ddb0fd95" providerId="ADAL" clId="{5D55CF21-C785-45EB-924A-3C70A550B8F1}" dt="2024-02-04T15:13:14.053" v="2955" actId="1076"/>
          <ac:picMkLst>
            <pc:docMk/>
            <pc:sldMk cId="2026526405" sldId="299"/>
            <ac:picMk id="78" creationId="{2AD4A55A-3280-74AE-8642-4FBA60669831}"/>
          </ac:picMkLst>
        </pc:picChg>
        <pc:picChg chg="add mod">
          <ac:chgData name="Thoren, Mark" userId="74a99d50-79cf-457f-968a-aa62ddb0fd95" providerId="ADAL" clId="{5D55CF21-C785-45EB-924A-3C70A550B8F1}" dt="2024-02-04T15:13:43.365" v="2960" actId="1076"/>
          <ac:picMkLst>
            <pc:docMk/>
            <pc:sldMk cId="2026526405" sldId="299"/>
            <ac:picMk id="79" creationId="{85B1E696-FB26-0624-0F30-D96F3866CA34}"/>
          </ac:picMkLst>
        </pc:picChg>
        <pc:picChg chg="add mod">
          <ac:chgData name="Thoren, Mark" userId="74a99d50-79cf-457f-968a-aa62ddb0fd95" providerId="ADAL" clId="{5D55CF21-C785-45EB-924A-3C70A550B8F1}" dt="2024-02-04T15:14:01.603" v="2962" actId="1076"/>
          <ac:picMkLst>
            <pc:docMk/>
            <pc:sldMk cId="2026526405" sldId="299"/>
            <ac:picMk id="80" creationId="{CD4BAA70-BD26-9854-1895-B3F1E3F0BC2E}"/>
          </ac:picMkLst>
        </pc:picChg>
        <pc:picChg chg="add mod">
          <ac:chgData name="Thoren, Mark" userId="74a99d50-79cf-457f-968a-aa62ddb0fd95" providerId="ADAL" clId="{5D55CF21-C785-45EB-924A-3C70A550B8F1}" dt="2024-02-04T15:14:01.603" v="2962" actId="1076"/>
          <ac:picMkLst>
            <pc:docMk/>
            <pc:sldMk cId="2026526405" sldId="299"/>
            <ac:picMk id="81" creationId="{9DF6A68A-CBEB-CB4B-CAB7-0178CB656DF3}"/>
          </ac:picMkLst>
        </pc:picChg>
        <pc:picChg chg="add mod">
          <ac:chgData name="Thoren, Mark" userId="74a99d50-79cf-457f-968a-aa62ddb0fd95" providerId="ADAL" clId="{5D55CF21-C785-45EB-924A-3C70A550B8F1}" dt="2024-02-04T15:14:01.603" v="2962" actId="1076"/>
          <ac:picMkLst>
            <pc:docMk/>
            <pc:sldMk cId="2026526405" sldId="299"/>
            <ac:picMk id="82" creationId="{AE977C1E-1BB2-A79B-ADBD-17BC329C3CF6}"/>
          </ac:picMkLst>
        </pc:picChg>
        <pc:inkChg chg="add mod">
          <ac:chgData name="Thoren, Mark" userId="74a99d50-79cf-457f-968a-aa62ddb0fd95" providerId="ADAL" clId="{5D55CF21-C785-45EB-924A-3C70A550B8F1}" dt="2024-02-04T15:15:36.759" v="2975"/>
          <ac:inkMkLst>
            <pc:docMk/>
            <pc:sldMk cId="2026526405" sldId="299"/>
            <ac:inkMk id="87" creationId="{2842414D-C1DD-EC68-B89D-C7385C45C6F9}"/>
          </ac:inkMkLst>
        </pc:inkChg>
        <pc:inkChg chg="add mod">
          <ac:chgData name="Thoren, Mark" userId="74a99d50-79cf-457f-968a-aa62ddb0fd95" providerId="ADAL" clId="{5D55CF21-C785-45EB-924A-3C70A550B8F1}" dt="2024-02-04T15:15:36.759" v="2975"/>
          <ac:inkMkLst>
            <pc:docMk/>
            <pc:sldMk cId="2026526405" sldId="299"/>
            <ac:inkMk id="88" creationId="{25F1E1D9-3A81-3E8F-F997-2D0BEE7E127B}"/>
          </ac:inkMkLst>
        </pc:inkChg>
        <pc:inkChg chg="add del mod">
          <ac:chgData name="Thoren, Mark" userId="74a99d50-79cf-457f-968a-aa62ddb0fd95" providerId="ADAL" clId="{5D55CF21-C785-45EB-924A-3C70A550B8F1}" dt="2024-02-04T15:15:49.269" v="2983" actId="9405"/>
          <ac:inkMkLst>
            <pc:docMk/>
            <pc:sldMk cId="2026526405" sldId="299"/>
            <ac:inkMk id="90" creationId="{BF278012-7131-DBD4-90C9-A20F60E79A20}"/>
          </ac:inkMkLst>
        </pc:inkChg>
        <pc:inkChg chg="add del mod">
          <ac:chgData name="Thoren, Mark" userId="74a99d50-79cf-457f-968a-aa62ddb0fd95" providerId="ADAL" clId="{5D55CF21-C785-45EB-924A-3C70A550B8F1}" dt="2024-02-04T15:15:48.843" v="2982" actId="9405"/>
          <ac:inkMkLst>
            <pc:docMk/>
            <pc:sldMk cId="2026526405" sldId="299"/>
            <ac:inkMk id="91" creationId="{B46D8E5A-0DB4-8496-951E-39BCB3C453B0}"/>
          </ac:inkMkLst>
        </pc:inkChg>
        <pc:inkChg chg="add del mod">
          <ac:chgData name="Thoren, Mark" userId="74a99d50-79cf-457f-968a-aa62ddb0fd95" providerId="ADAL" clId="{5D55CF21-C785-45EB-924A-3C70A550B8F1}" dt="2024-02-04T15:15:47.328" v="2981"/>
          <ac:inkMkLst>
            <pc:docMk/>
            <pc:sldMk cId="2026526405" sldId="299"/>
            <ac:inkMk id="92" creationId="{8BF9D9DE-3E77-AFF5-AB23-D7738ECFA129}"/>
          </ac:inkMkLst>
        </pc:inkChg>
        <pc:inkChg chg="add mod">
          <ac:chgData name="Thoren, Mark" userId="74a99d50-79cf-457f-968a-aa62ddb0fd95" providerId="ADAL" clId="{5D55CF21-C785-45EB-924A-3C70A550B8F1}" dt="2024-02-04T15:16:00.019" v="2988"/>
          <ac:inkMkLst>
            <pc:docMk/>
            <pc:sldMk cId="2026526405" sldId="299"/>
            <ac:inkMk id="94" creationId="{837AFA3E-AD31-8474-7F19-CE4979A7F487}"/>
          </ac:inkMkLst>
        </pc:inkChg>
        <pc:inkChg chg="add mod">
          <ac:chgData name="Thoren, Mark" userId="74a99d50-79cf-457f-968a-aa62ddb0fd95" providerId="ADAL" clId="{5D55CF21-C785-45EB-924A-3C70A550B8F1}" dt="2024-02-04T15:16:00.019" v="2988"/>
          <ac:inkMkLst>
            <pc:docMk/>
            <pc:sldMk cId="2026526405" sldId="299"/>
            <ac:inkMk id="95" creationId="{6BAFE765-49D4-F837-EA41-9A0F45E21E8C}"/>
          </ac:inkMkLst>
        </pc:inkChg>
        <pc:inkChg chg="add mod">
          <ac:chgData name="Thoren, Mark" userId="74a99d50-79cf-457f-968a-aa62ddb0fd95" providerId="ADAL" clId="{5D55CF21-C785-45EB-924A-3C70A550B8F1}" dt="2024-02-04T15:16:00.019" v="2988"/>
          <ac:inkMkLst>
            <pc:docMk/>
            <pc:sldMk cId="2026526405" sldId="299"/>
            <ac:inkMk id="97" creationId="{7D3B64D9-F47D-15AB-EF68-D901075D1620}"/>
          </ac:inkMkLst>
        </pc:inkChg>
        <pc:inkChg chg="mod">
          <ac:chgData name="Thoren, Mark" userId="74a99d50-79cf-457f-968a-aa62ddb0fd95" providerId="ADAL" clId="{5D55CF21-C785-45EB-924A-3C70A550B8F1}" dt="2024-02-04T15:16:26.623" v="2996"/>
          <ac:inkMkLst>
            <pc:docMk/>
            <pc:sldMk cId="2026526405" sldId="299"/>
            <ac:inkMk id="103" creationId="{165C2BA0-6BE9-86A9-85A1-3862B62F9542}"/>
          </ac:inkMkLst>
        </pc:inkChg>
        <pc:inkChg chg="mod">
          <ac:chgData name="Thoren, Mark" userId="74a99d50-79cf-457f-968a-aa62ddb0fd95" providerId="ADAL" clId="{5D55CF21-C785-45EB-924A-3C70A550B8F1}" dt="2024-02-04T15:16:26.623" v="2996"/>
          <ac:inkMkLst>
            <pc:docMk/>
            <pc:sldMk cId="2026526405" sldId="299"/>
            <ac:inkMk id="104" creationId="{440AC8CF-3B2E-D9C3-0DA6-5C19E5E15788}"/>
          </ac:inkMkLst>
        </pc:inkChg>
        <pc:inkChg chg="mod">
          <ac:chgData name="Thoren, Mark" userId="74a99d50-79cf-457f-968a-aa62ddb0fd95" providerId="ADAL" clId="{5D55CF21-C785-45EB-924A-3C70A550B8F1}" dt="2024-02-04T15:16:26.623" v="2996"/>
          <ac:inkMkLst>
            <pc:docMk/>
            <pc:sldMk cId="2026526405" sldId="299"/>
            <ac:inkMk id="106" creationId="{C7C27DC8-0C46-5E3D-9719-B144D07002B6}"/>
          </ac:inkMkLst>
        </pc:inkChg>
        <pc:inkChg chg="mod">
          <ac:chgData name="Thoren, Mark" userId="74a99d50-79cf-457f-968a-aa62ddb0fd95" providerId="ADAL" clId="{5D55CF21-C785-45EB-924A-3C70A550B8F1}" dt="2024-02-04T15:16:26.623" v="2996"/>
          <ac:inkMkLst>
            <pc:docMk/>
            <pc:sldMk cId="2026526405" sldId="299"/>
            <ac:inkMk id="107" creationId="{AF48986C-4384-4D21-F1C7-32859B5D0E41}"/>
          </ac:inkMkLst>
        </pc:inkChg>
        <pc:inkChg chg="mod">
          <ac:chgData name="Thoren, Mark" userId="74a99d50-79cf-457f-968a-aa62ddb0fd95" providerId="ADAL" clId="{5D55CF21-C785-45EB-924A-3C70A550B8F1}" dt="2024-02-04T15:16:26.623" v="2996"/>
          <ac:inkMkLst>
            <pc:docMk/>
            <pc:sldMk cId="2026526405" sldId="299"/>
            <ac:inkMk id="108" creationId="{BE15BE8C-393B-8EC2-4A69-CF250DD76C13}"/>
          </ac:inkMkLst>
        </pc:inkChg>
        <pc:inkChg chg="add del">
          <ac:chgData name="Thoren, Mark" userId="74a99d50-79cf-457f-968a-aa62ddb0fd95" providerId="ADAL" clId="{5D55CF21-C785-45EB-924A-3C70A550B8F1}" dt="2024-02-04T16:07:57.874" v="3759" actId="9405"/>
          <ac:inkMkLst>
            <pc:docMk/>
            <pc:sldMk cId="2026526405" sldId="299"/>
            <ac:inkMk id="124" creationId="{358994B8-E948-C040-8B47-B9EE344B9458}"/>
          </ac:inkMkLst>
        </pc:inkChg>
        <pc:cxnChg chg="add mod">
          <ac:chgData name="Thoren, Mark" userId="74a99d50-79cf-457f-968a-aa62ddb0fd95" providerId="ADAL" clId="{5D55CF21-C785-45EB-924A-3C70A550B8F1}" dt="2024-02-04T15:25:08.015" v="3012" actId="14100"/>
          <ac:cxnSpMkLst>
            <pc:docMk/>
            <pc:sldMk cId="2026526405" sldId="299"/>
            <ac:cxnSpMk id="12" creationId="{C632B1DD-FE75-7478-2E60-FAD8EF408E81}"/>
          </ac:cxnSpMkLst>
        </pc:cxnChg>
        <pc:cxnChg chg="add mod">
          <ac:chgData name="Thoren, Mark" userId="74a99d50-79cf-457f-968a-aa62ddb0fd95" providerId="ADAL" clId="{5D55CF21-C785-45EB-924A-3C70A550B8F1}" dt="2024-02-04T15:25:41.467" v="3020" actId="14100"/>
          <ac:cxnSpMkLst>
            <pc:docMk/>
            <pc:sldMk cId="2026526405" sldId="299"/>
            <ac:cxnSpMk id="17" creationId="{B2CCEABC-7955-C046-1B0F-7CC58BCAF41F}"/>
          </ac:cxnSpMkLst>
        </pc:cxnChg>
        <pc:cxnChg chg="add mod">
          <ac:chgData name="Thoren, Mark" userId="74a99d50-79cf-457f-968a-aa62ddb0fd95" providerId="ADAL" clId="{5D55CF21-C785-45EB-924A-3C70A550B8F1}" dt="2024-02-04T15:25:56.615" v="3026" actId="14100"/>
          <ac:cxnSpMkLst>
            <pc:docMk/>
            <pc:sldMk cId="2026526405" sldId="299"/>
            <ac:cxnSpMk id="23" creationId="{7DBD1F39-526B-9C6F-C3D0-65B202351229}"/>
          </ac:cxnSpMkLst>
        </pc:cxnChg>
        <pc:cxnChg chg="add mod">
          <ac:chgData name="Thoren, Mark" userId="74a99d50-79cf-457f-968a-aa62ddb0fd95" providerId="ADAL" clId="{5D55CF21-C785-45EB-924A-3C70A550B8F1}" dt="2024-02-04T15:25:49.059" v="3023" actId="14100"/>
          <ac:cxnSpMkLst>
            <pc:docMk/>
            <pc:sldMk cId="2026526405" sldId="299"/>
            <ac:cxnSpMk id="25" creationId="{91608F3B-17DB-D2C6-EC4A-34D30B0688F3}"/>
          </ac:cxnSpMkLst>
        </pc:cxnChg>
        <pc:cxnChg chg="add mod">
          <ac:chgData name="Thoren, Mark" userId="74a99d50-79cf-457f-968a-aa62ddb0fd95" providerId="ADAL" clId="{5D55CF21-C785-45EB-924A-3C70A550B8F1}" dt="2024-02-04T15:25:20.608" v="3015" actId="14100"/>
          <ac:cxnSpMkLst>
            <pc:docMk/>
            <pc:sldMk cId="2026526405" sldId="299"/>
            <ac:cxnSpMk id="29" creationId="{BEDBF824-DF54-726D-9EE5-C093A713D64A}"/>
          </ac:cxnSpMkLst>
        </pc:cxnChg>
        <pc:cxnChg chg="add mod">
          <ac:chgData name="Thoren, Mark" userId="74a99d50-79cf-457f-968a-aa62ddb0fd95" providerId="ADAL" clId="{5D55CF21-C785-45EB-924A-3C70A550B8F1}" dt="2024-02-04T15:25:29.275" v="3017" actId="1076"/>
          <ac:cxnSpMkLst>
            <pc:docMk/>
            <pc:sldMk cId="2026526405" sldId="299"/>
            <ac:cxnSpMk id="30" creationId="{60754651-57F1-8EFD-B4FE-683770E06154}"/>
          </ac:cxnSpMkLst>
        </pc:cxnChg>
        <pc:cxnChg chg="add mod">
          <ac:chgData name="Thoren, Mark" userId="74a99d50-79cf-457f-968a-aa62ddb0fd95" providerId="ADAL" clId="{5D55CF21-C785-45EB-924A-3C70A550B8F1}" dt="2024-02-04T15:08:41.189" v="2922" actId="208"/>
          <ac:cxnSpMkLst>
            <pc:docMk/>
            <pc:sldMk cId="2026526405" sldId="299"/>
            <ac:cxnSpMk id="56" creationId="{8BFE96D0-C638-D031-FF8E-2F49685F0BA1}"/>
          </ac:cxnSpMkLst>
        </pc:cxnChg>
        <pc:cxnChg chg="add mod">
          <ac:chgData name="Thoren, Mark" userId="74a99d50-79cf-457f-968a-aa62ddb0fd95" providerId="ADAL" clId="{5D55CF21-C785-45EB-924A-3C70A550B8F1}" dt="2024-02-04T15:08:41.189" v="2922" actId="208"/>
          <ac:cxnSpMkLst>
            <pc:docMk/>
            <pc:sldMk cId="2026526405" sldId="299"/>
            <ac:cxnSpMk id="60" creationId="{47D19DE7-B0C0-2723-0721-C40C7A799A5F}"/>
          </ac:cxnSpMkLst>
        </pc:cxnChg>
        <pc:cxnChg chg="add del mod">
          <ac:chgData name="Thoren, Mark" userId="74a99d50-79cf-457f-968a-aa62ddb0fd95" providerId="ADAL" clId="{5D55CF21-C785-45EB-924A-3C70A550B8F1}" dt="2024-02-04T15:07:52.955" v="2910" actId="478"/>
          <ac:cxnSpMkLst>
            <pc:docMk/>
            <pc:sldMk cId="2026526405" sldId="299"/>
            <ac:cxnSpMk id="62" creationId="{411C2981-9576-69D5-8CB4-709A6EFBE765}"/>
          </ac:cxnSpMkLst>
        </pc:cxnChg>
        <pc:cxnChg chg="add mod">
          <ac:chgData name="Thoren, Mark" userId="74a99d50-79cf-457f-968a-aa62ddb0fd95" providerId="ADAL" clId="{5D55CF21-C785-45EB-924A-3C70A550B8F1}" dt="2024-02-04T15:08:41.189" v="2922" actId="208"/>
          <ac:cxnSpMkLst>
            <pc:docMk/>
            <pc:sldMk cId="2026526405" sldId="299"/>
            <ac:cxnSpMk id="65" creationId="{F1970367-833B-1DD5-D64C-82830351C372}"/>
          </ac:cxnSpMkLst>
        </pc:cxnChg>
        <pc:cxnChg chg="add mod">
          <ac:chgData name="Thoren, Mark" userId="74a99d50-79cf-457f-968a-aa62ddb0fd95" providerId="ADAL" clId="{5D55CF21-C785-45EB-924A-3C70A550B8F1}" dt="2024-02-04T15:14:48.610" v="2967" actId="14100"/>
          <ac:cxnSpMkLst>
            <pc:docMk/>
            <pc:sldMk cId="2026526405" sldId="299"/>
            <ac:cxnSpMk id="83" creationId="{32FBC524-6EED-1F51-66B7-979119AC56CE}"/>
          </ac:cxnSpMkLst>
        </pc:cxnChg>
      </pc:sldChg>
      <pc:sldChg chg="addSp delSp modSp new mod modAnim">
        <pc:chgData name="Thoren, Mark" userId="74a99d50-79cf-457f-968a-aa62ddb0fd95" providerId="ADAL" clId="{5D55CF21-C785-45EB-924A-3C70A550B8F1}" dt="2024-02-04T16:10:46.124" v="3817" actId="14100"/>
        <pc:sldMkLst>
          <pc:docMk/>
          <pc:sldMk cId="3224820634" sldId="300"/>
        </pc:sldMkLst>
        <pc:spChg chg="del mod">
          <ac:chgData name="Thoren, Mark" userId="74a99d50-79cf-457f-968a-aa62ddb0fd95" providerId="ADAL" clId="{5D55CF21-C785-45EB-924A-3C70A550B8F1}" dt="2024-02-04T15:34:11.725" v="3117" actId="478"/>
          <ac:spMkLst>
            <pc:docMk/>
            <pc:sldMk cId="3224820634" sldId="300"/>
            <ac:spMk id="2" creationId="{B754D5C1-7975-E943-02D4-B7542D4BA801}"/>
          </ac:spMkLst>
        </pc:spChg>
        <pc:spChg chg="mod">
          <ac:chgData name="Thoren, Mark" userId="74a99d50-79cf-457f-968a-aa62ddb0fd95" providerId="ADAL" clId="{5D55CF21-C785-45EB-924A-3C70A550B8F1}" dt="2024-02-04T15:38:56.790" v="3163" actId="20577"/>
          <ac:spMkLst>
            <pc:docMk/>
            <pc:sldMk cId="3224820634" sldId="300"/>
            <ac:spMk id="3" creationId="{DADB6695-7F81-E9FC-1245-9E7A3AC01292}"/>
          </ac:spMkLst>
        </pc:spChg>
        <pc:spChg chg="add del mod">
          <ac:chgData name="Thoren, Mark" userId="74a99d50-79cf-457f-968a-aa62ddb0fd95" providerId="ADAL" clId="{5D55CF21-C785-45EB-924A-3C70A550B8F1}" dt="2024-02-04T15:34:15.885" v="3119"/>
          <ac:spMkLst>
            <pc:docMk/>
            <pc:sldMk cId="3224820634" sldId="300"/>
            <ac:spMk id="7" creationId="{AE4DCBC2-0F87-ECD8-3BE1-E83BEE597523}"/>
          </ac:spMkLst>
        </pc:spChg>
        <pc:spChg chg="add del mod">
          <ac:chgData name="Thoren, Mark" userId="74a99d50-79cf-457f-968a-aa62ddb0fd95" providerId="ADAL" clId="{5D55CF21-C785-45EB-924A-3C70A550B8F1}" dt="2024-02-04T15:34:21.038" v="3121"/>
          <ac:spMkLst>
            <pc:docMk/>
            <pc:sldMk cId="3224820634" sldId="300"/>
            <ac:spMk id="8" creationId="{8026A5C8-93D3-26F6-5BA3-0F2E512030F1}"/>
          </ac:spMkLst>
        </pc:spChg>
        <pc:spChg chg="add mod">
          <ac:chgData name="Thoren, Mark" userId="74a99d50-79cf-457f-968a-aa62ddb0fd95" providerId="ADAL" clId="{5D55CF21-C785-45EB-924A-3C70A550B8F1}" dt="2024-02-04T15:44:22.134" v="3318" actId="20577"/>
          <ac:spMkLst>
            <pc:docMk/>
            <pc:sldMk cId="3224820634" sldId="300"/>
            <ac:spMk id="17" creationId="{63CD5860-1E01-DC6C-BA73-B31B6760FD12}"/>
          </ac:spMkLst>
        </pc:spChg>
        <pc:spChg chg="add mod">
          <ac:chgData name="Thoren, Mark" userId="74a99d50-79cf-457f-968a-aa62ddb0fd95" providerId="ADAL" clId="{5D55CF21-C785-45EB-924A-3C70A550B8F1}" dt="2024-02-04T16:10:46.124" v="3817" actId="14100"/>
          <ac:spMkLst>
            <pc:docMk/>
            <pc:sldMk cId="3224820634" sldId="300"/>
            <ac:spMk id="18" creationId="{3F380C89-B15F-4FBE-590D-D783DB5B4245}"/>
          </ac:spMkLst>
        </pc:spChg>
        <pc:picChg chg="add del">
          <ac:chgData name="Thoren, Mark" userId="74a99d50-79cf-457f-968a-aa62ddb0fd95" providerId="ADAL" clId="{5D55CF21-C785-45EB-924A-3C70A550B8F1}" dt="2024-02-04T15:34:24.021" v="3123"/>
          <ac:picMkLst>
            <pc:docMk/>
            <pc:sldMk cId="3224820634" sldId="300"/>
            <ac:picMk id="9" creationId="{2ADBE57A-16BE-8488-B791-059CE3BB75DF}"/>
          </ac:picMkLst>
        </pc:picChg>
        <pc:picChg chg="add del mod">
          <ac:chgData name="Thoren, Mark" userId="74a99d50-79cf-457f-968a-aa62ddb0fd95" providerId="ADAL" clId="{5D55CF21-C785-45EB-924A-3C70A550B8F1}" dt="2024-02-04T15:35:52.836" v="3130" actId="478"/>
          <ac:picMkLst>
            <pc:docMk/>
            <pc:sldMk cId="3224820634" sldId="300"/>
            <ac:picMk id="10" creationId="{F52D6C1B-1298-3BE6-0B81-A158BA8F5836}"/>
          </ac:picMkLst>
        </pc:picChg>
        <pc:picChg chg="add mod">
          <ac:chgData name="Thoren, Mark" userId="74a99d50-79cf-457f-968a-aa62ddb0fd95" providerId="ADAL" clId="{5D55CF21-C785-45EB-924A-3C70A550B8F1}" dt="2024-02-04T15:44:10.504" v="3307" actId="1076"/>
          <ac:picMkLst>
            <pc:docMk/>
            <pc:sldMk cId="3224820634" sldId="300"/>
            <ac:picMk id="12" creationId="{17F7F873-F2CF-1D05-7EA2-F9728C0734E8}"/>
          </ac:picMkLst>
        </pc:picChg>
        <pc:picChg chg="add mod">
          <ac:chgData name="Thoren, Mark" userId="74a99d50-79cf-457f-968a-aa62ddb0fd95" providerId="ADAL" clId="{5D55CF21-C785-45EB-924A-3C70A550B8F1}" dt="2024-02-04T15:45:01.583" v="3388" actId="1076"/>
          <ac:picMkLst>
            <pc:docMk/>
            <pc:sldMk cId="3224820634" sldId="300"/>
            <ac:picMk id="14" creationId="{B3250848-53CA-99D9-5000-ABF2BAC8D46C}"/>
          </ac:picMkLst>
        </pc:picChg>
        <pc:picChg chg="add mod">
          <ac:chgData name="Thoren, Mark" userId="74a99d50-79cf-457f-968a-aa62ddb0fd95" providerId="ADAL" clId="{5D55CF21-C785-45EB-924A-3C70A550B8F1}" dt="2024-02-04T15:45:03.164" v="3389" actId="1076"/>
          <ac:picMkLst>
            <pc:docMk/>
            <pc:sldMk cId="3224820634" sldId="300"/>
            <ac:picMk id="16" creationId="{61EF0932-36B1-10D9-D7F9-4CCBD8D8CC34}"/>
          </ac:picMkLst>
        </pc:picChg>
        <pc:picChg chg="add mod">
          <ac:chgData name="Thoren, Mark" userId="74a99d50-79cf-457f-968a-aa62ddb0fd95" providerId="ADAL" clId="{5D55CF21-C785-45EB-924A-3C70A550B8F1}" dt="2024-02-04T15:44:07.779" v="3306" actId="1076"/>
          <ac:picMkLst>
            <pc:docMk/>
            <pc:sldMk cId="3224820634" sldId="300"/>
            <ac:picMk id="1026" creationId="{D49EB794-4846-7E06-097A-8A378A48E837}"/>
          </ac:picMkLst>
        </pc:picChg>
      </pc:sldChg>
      <pc:sldChg chg="addSp delSp modSp new mod ord modAnim">
        <pc:chgData name="Thoren, Mark" userId="74a99d50-79cf-457f-968a-aa62ddb0fd95" providerId="ADAL" clId="{5D55CF21-C785-45EB-924A-3C70A550B8F1}" dt="2024-02-04T16:51:17.392" v="4502"/>
        <pc:sldMkLst>
          <pc:docMk/>
          <pc:sldMk cId="431677369" sldId="301"/>
        </pc:sldMkLst>
        <pc:spChg chg="del mod">
          <ac:chgData name="Thoren, Mark" userId="74a99d50-79cf-457f-968a-aa62ddb0fd95" providerId="ADAL" clId="{5D55CF21-C785-45EB-924A-3C70A550B8F1}" dt="2024-02-04T16:48:54.730" v="4460" actId="478"/>
          <ac:spMkLst>
            <pc:docMk/>
            <pc:sldMk cId="431677369" sldId="301"/>
            <ac:spMk id="2" creationId="{6FF8B980-1B51-E3D3-EFC0-301C487E7F66}"/>
          </ac:spMkLst>
        </pc:spChg>
        <pc:spChg chg="mod">
          <ac:chgData name="Thoren, Mark" userId="74a99d50-79cf-457f-968a-aa62ddb0fd95" providerId="ADAL" clId="{5D55CF21-C785-45EB-924A-3C70A550B8F1}" dt="2024-02-04T16:47:42.092" v="4458" actId="5793"/>
          <ac:spMkLst>
            <pc:docMk/>
            <pc:sldMk cId="431677369" sldId="301"/>
            <ac:spMk id="3" creationId="{10689825-AA5B-DDB2-24BA-2E9F6077AC23}"/>
          </ac:spMkLst>
        </pc:spChg>
        <pc:spChg chg="add mod">
          <ac:chgData name="Thoren, Mark" userId="74a99d50-79cf-457f-968a-aa62ddb0fd95" providerId="ADAL" clId="{5D55CF21-C785-45EB-924A-3C70A550B8F1}" dt="2024-02-04T16:50:56.445" v="4494" actId="14100"/>
          <ac:spMkLst>
            <pc:docMk/>
            <pc:sldMk cId="431677369" sldId="301"/>
            <ac:spMk id="13" creationId="{E3A7FACB-B32E-ECBC-21A2-240B63C26DFA}"/>
          </ac:spMkLst>
        </pc:spChg>
        <pc:spChg chg="add mod">
          <ac:chgData name="Thoren, Mark" userId="74a99d50-79cf-457f-968a-aa62ddb0fd95" providerId="ADAL" clId="{5D55CF21-C785-45EB-924A-3C70A550B8F1}" dt="2024-02-04T16:51:03.962" v="4500" actId="20577"/>
          <ac:spMkLst>
            <pc:docMk/>
            <pc:sldMk cId="431677369" sldId="301"/>
            <ac:spMk id="14" creationId="{80BC5ABB-FE34-6D69-147B-13CB2401C175}"/>
          </ac:spMkLst>
        </pc:spChg>
        <pc:picChg chg="add mod">
          <ac:chgData name="Thoren, Mark" userId="74a99d50-79cf-457f-968a-aa62ddb0fd95" providerId="ADAL" clId="{5D55CF21-C785-45EB-924A-3C70A550B8F1}" dt="2024-02-04T16:49:37.069" v="4465" actId="1076"/>
          <ac:picMkLst>
            <pc:docMk/>
            <pc:sldMk cId="431677369" sldId="301"/>
            <ac:picMk id="8" creationId="{1ED38D62-E939-11F2-C9FF-20446E12FB2E}"/>
          </ac:picMkLst>
        </pc:picChg>
        <pc:picChg chg="add mod">
          <ac:chgData name="Thoren, Mark" userId="74a99d50-79cf-457f-968a-aa62ddb0fd95" providerId="ADAL" clId="{5D55CF21-C785-45EB-924A-3C70A550B8F1}" dt="2024-02-04T16:50:35.692" v="4476" actId="1076"/>
          <ac:picMkLst>
            <pc:docMk/>
            <pc:sldMk cId="431677369" sldId="301"/>
            <ac:picMk id="10" creationId="{345644E7-9625-A941-5D32-C164A64B5B07}"/>
          </ac:picMkLst>
        </pc:picChg>
        <pc:picChg chg="add mod">
          <ac:chgData name="Thoren, Mark" userId="74a99d50-79cf-457f-968a-aa62ddb0fd95" providerId="ADAL" clId="{5D55CF21-C785-45EB-924A-3C70A550B8F1}" dt="2024-02-04T16:50:52.316" v="4493" actId="1076"/>
          <ac:picMkLst>
            <pc:docMk/>
            <pc:sldMk cId="431677369" sldId="301"/>
            <ac:picMk id="12" creationId="{33149B36-6E65-BB63-55B1-BDB06DBDFFEF}"/>
          </ac:picMkLst>
        </pc:picChg>
      </pc:sldChg>
      <pc:sldChg chg="addSp delSp modSp add mod delAnim modAnim">
        <pc:chgData name="Thoren, Mark" userId="74a99d50-79cf-457f-968a-aa62ddb0fd95" providerId="ADAL" clId="{5D55CF21-C785-45EB-924A-3C70A550B8F1}" dt="2024-02-04T16:36:50.156" v="4214" actId="1076"/>
        <pc:sldMkLst>
          <pc:docMk/>
          <pc:sldMk cId="1678301688" sldId="302"/>
        </pc:sldMkLst>
        <pc:spChg chg="mod">
          <ac:chgData name="Thoren, Mark" userId="74a99d50-79cf-457f-968a-aa62ddb0fd95" providerId="ADAL" clId="{5D55CF21-C785-45EB-924A-3C70A550B8F1}" dt="2024-02-04T16:36:29.574" v="4213" actId="27636"/>
          <ac:spMkLst>
            <pc:docMk/>
            <pc:sldMk cId="1678301688" sldId="302"/>
            <ac:spMk id="2" creationId="{03EE2299-1682-8413-3FD8-60387C692096}"/>
          </ac:spMkLst>
        </pc:spChg>
        <pc:spChg chg="mod">
          <ac:chgData name="Thoren, Mark" userId="74a99d50-79cf-457f-968a-aa62ddb0fd95" providerId="ADAL" clId="{5D55CF21-C785-45EB-924A-3C70A550B8F1}" dt="2024-02-04T16:35:37.538" v="4167" actId="20577"/>
          <ac:spMkLst>
            <pc:docMk/>
            <pc:sldMk cId="1678301688" sldId="302"/>
            <ac:spMk id="7" creationId="{8A2E8E81-D5E9-DCFB-E57B-80C1160A05E7}"/>
          </ac:spMkLst>
        </pc:spChg>
        <pc:spChg chg="del">
          <ac:chgData name="Thoren, Mark" userId="74a99d50-79cf-457f-968a-aa62ddb0fd95" providerId="ADAL" clId="{5D55CF21-C785-45EB-924A-3C70A550B8F1}" dt="2024-02-04T16:31:04.103" v="3903" actId="478"/>
          <ac:spMkLst>
            <pc:docMk/>
            <pc:sldMk cId="1678301688" sldId="302"/>
            <ac:spMk id="8" creationId="{BBDDF897-F81B-B128-8131-7BC614FDEB03}"/>
          </ac:spMkLst>
        </pc:spChg>
        <pc:spChg chg="del">
          <ac:chgData name="Thoren, Mark" userId="74a99d50-79cf-457f-968a-aa62ddb0fd95" providerId="ADAL" clId="{5D55CF21-C785-45EB-924A-3C70A550B8F1}" dt="2024-02-04T16:31:33.158" v="3907" actId="478"/>
          <ac:spMkLst>
            <pc:docMk/>
            <pc:sldMk cId="1678301688" sldId="302"/>
            <ac:spMk id="17" creationId="{BF844A6B-318D-0ADE-AB35-BE98415D3DB6}"/>
          </ac:spMkLst>
        </pc:spChg>
        <pc:spChg chg="add del mod">
          <ac:chgData name="Thoren, Mark" userId="74a99d50-79cf-457f-968a-aa62ddb0fd95" providerId="ADAL" clId="{5D55CF21-C785-45EB-924A-3C70A550B8F1}" dt="2024-02-04T16:31:30.153" v="3906" actId="478"/>
          <ac:spMkLst>
            <pc:docMk/>
            <pc:sldMk cId="1678301688" sldId="302"/>
            <ac:spMk id="18" creationId="{0022D617-5F7E-75F6-0D26-840BEF8B87D7}"/>
          </ac:spMkLst>
        </pc:spChg>
        <pc:spChg chg="add mod">
          <ac:chgData name="Thoren, Mark" userId="74a99d50-79cf-457f-968a-aa62ddb0fd95" providerId="ADAL" clId="{5D55CF21-C785-45EB-924A-3C70A550B8F1}" dt="2024-02-04T16:33:29.180" v="4133" actId="1076"/>
          <ac:spMkLst>
            <pc:docMk/>
            <pc:sldMk cId="1678301688" sldId="302"/>
            <ac:spMk id="19" creationId="{54481BCD-18A3-B65D-4D91-30F90D5FB14C}"/>
          </ac:spMkLst>
        </pc:spChg>
        <pc:grpChg chg="del">
          <ac:chgData name="Thoren, Mark" userId="74a99d50-79cf-457f-968a-aa62ddb0fd95" providerId="ADAL" clId="{5D55CF21-C785-45EB-924A-3C70A550B8F1}" dt="2024-02-04T16:32:45.149" v="4036" actId="478"/>
          <ac:grpSpMkLst>
            <pc:docMk/>
            <pc:sldMk cId="1678301688" sldId="302"/>
            <ac:grpSpMk id="14" creationId="{9D0C379D-DD96-463A-BD35-F426AC1F2BB5}"/>
          </ac:grpSpMkLst>
        </pc:grpChg>
        <pc:grpChg chg="del mod">
          <ac:chgData name="Thoren, Mark" userId="74a99d50-79cf-457f-968a-aa62ddb0fd95" providerId="ADAL" clId="{5D55CF21-C785-45EB-924A-3C70A550B8F1}" dt="2024-02-04T16:34:13.547" v="4144"/>
          <ac:grpSpMkLst>
            <pc:docMk/>
            <pc:sldMk cId="1678301688" sldId="302"/>
            <ac:grpSpMk id="24" creationId="{3218E683-0902-02A6-A088-25DF0AB941B9}"/>
          </ac:grpSpMkLst>
        </pc:grpChg>
        <pc:grpChg chg="mod">
          <ac:chgData name="Thoren, Mark" userId="74a99d50-79cf-457f-968a-aa62ddb0fd95" providerId="ADAL" clId="{5D55CF21-C785-45EB-924A-3C70A550B8F1}" dt="2024-02-04T16:34:46.840" v="4148" actId="1076"/>
          <ac:grpSpMkLst>
            <pc:docMk/>
            <pc:sldMk cId="1678301688" sldId="302"/>
            <ac:grpSpMk id="26" creationId="{88FABEF3-BE6F-20C3-8AFD-9A3C4F7C554B}"/>
          </ac:grpSpMkLst>
        </pc:grpChg>
        <pc:picChg chg="mod">
          <ac:chgData name="Thoren, Mark" userId="74a99d50-79cf-457f-968a-aa62ddb0fd95" providerId="ADAL" clId="{5D55CF21-C785-45EB-924A-3C70A550B8F1}" dt="2024-02-04T16:34:46.840" v="4148" actId="1076"/>
          <ac:picMkLst>
            <pc:docMk/>
            <pc:sldMk cId="1678301688" sldId="302"/>
            <ac:picMk id="9" creationId="{D8B3DBD3-3D40-CF72-7F93-E9B19C1AD42B}"/>
          </ac:picMkLst>
        </pc:picChg>
        <pc:picChg chg="del">
          <ac:chgData name="Thoren, Mark" userId="74a99d50-79cf-457f-968a-aa62ddb0fd95" providerId="ADAL" clId="{5D55CF21-C785-45EB-924A-3C70A550B8F1}" dt="2024-02-04T16:31:09.770" v="3904" actId="478"/>
          <ac:picMkLst>
            <pc:docMk/>
            <pc:sldMk cId="1678301688" sldId="302"/>
            <ac:picMk id="12" creationId="{A494D8B2-FD92-54FA-A963-124553FB0D0C}"/>
          </ac:picMkLst>
        </pc:picChg>
        <pc:inkChg chg="del">
          <ac:chgData name="Thoren, Mark" userId="74a99d50-79cf-457f-968a-aa62ddb0fd95" providerId="ADAL" clId="{5D55CF21-C785-45EB-924A-3C70A550B8F1}" dt="2024-02-04T16:31:33.158" v="3907" actId="478"/>
          <ac:inkMkLst>
            <pc:docMk/>
            <pc:sldMk cId="1678301688" sldId="302"/>
            <ac:inkMk id="15" creationId="{30FD7A81-B016-51F5-5DBB-784EBC7FE6B6}"/>
          </ac:inkMkLst>
        </pc:inkChg>
        <pc:inkChg chg="del">
          <ac:chgData name="Thoren, Mark" userId="74a99d50-79cf-457f-968a-aa62ddb0fd95" providerId="ADAL" clId="{5D55CF21-C785-45EB-924A-3C70A550B8F1}" dt="2024-02-04T16:31:33.158" v="3907" actId="478"/>
          <ac:inkMkLst>
            <pc:docMk/>
            <pc:sldMk cId="1678301688" sldId="302"/>
            <ac:inkMk id="16" creationId="{4348F674-3E02-F3D3-2840-108EF8DAB95E}"/>
          </ac:inkMkLst>
        </pc:inkChg>
        <pc:inkChg chg="add del">
          <ac:chgData name="Thoren, Mark" userId="74a99d50-79cf-457f-968a-aa62ddb0fd95" providerId="ADAL" clId="{5D55CF21-C785-45EB-924A-3C70A550B8F1}" dt="2024-02-04T16:34:04.080" v="4139" actId="9405"/>
          <ac:inkMkLst>
            <pc:docMk/>
            <pc:sldMk cId="1678301688" sldId="302"/>
            <ac:inkMk id="20" creationId="{14FECC5C-1F39-9C27-1013-3CA0663C0624}"/>
          </ac:inkMkLst>
        </pc:inkChg>
        <pc:inkChg chg="add del">
          <ac:chgData name="Thoren, Mark" userId="74a99d50-79cf-457f-968a-aa62ddb0fd95" providerId="ADAL" clId="{5D55CF21-C785-45EB-924A-3C70A550B8F1}" dt="2024-02-04T16:34:03.786" v="4138" actId="9405"/>
          <ac:inkMkLst>
            <pc:docMk/>
            <pc:sldMk cId="1678301688" sldId="302"/>
            <ac:inkMk id="21" creationId="{01A544ED-F3F9-AA24-F537-7EFC570790D3}"/>
          </ac:inkMkLst>
        </pc:inkChg>
        <pc:inkChg chg="add mod">
          <ac:chgData name="Thoren, Mark" userId="74a99d50-79cf-457f-968a-aa62ddb0fd95" providerId="ADAL" clId="{5D55CF21-C785-45EB-924A-3C70A550B8F1}" dt="2024-02-04T16:34:13.547" v="4144"/>
          <ac:inkMkLst>
            <pc:docMk/>
            <pc:sldMk cId="1678301688" sldId="302"/>
            <ac:inkMk id="22" creationId="{5771AE49-65B3-14F8-5D34-C642DB38E118}"/>
          </ac:inkMkLst>
        </pc:inkChg>
        <pc:inkChg chg="add mod">
          <ac:chgData name="Thoren, Mark" userId="74a99d50-79cf-457f-968a-aa62ddb0fd95" providerId="ADAL" clId="{5D55CF21-C785-45EB-924A-3C70A550B8F1}" dt="2024-02-04T16:34:13.547" v="4144"/>
          <ac:inkMkLst>
            <pc:docMk/>
            <pc:sldMk cId="1678301688" sldId="302"/>
            <ac:inkMk id="23" creationId="{55732F74-D691-2C00-C398-EA943FD11250}"/>
          </ac:inkMkLst>
        </pc:inkChg>
        <pc:inkChg chg="add mod">
          <ac:chgData name="Thoren, Mark" userId="74a99d50-79cf-457f-968a-aa62ddb0fd95" providerId="ADAL" clId="{5D55CF21-C785-45EB-924A-3C70A550B8F1}" dt="2024-02-04T16:34:13.547" v="4144"/>
          <ac:inkMkLst>
            <pc:docMk/>
            <pc:sldMk cId="1678301688" sldId="302"/>
            <ac:inkMk id="25" creationId="{4195467D-B8C7-26FA-060C-EAE3931A13CD}"/>
          </ac:inkMkLst>
        </pc:inkChg>
        <pc:inkChg chg="add mod">
          <ac:chgData name="Thoren, Mark" userId="74a99d50-79cf-457f-968a-aa62ddb0fd95" providerId="ADAL" clId="{5D55CF21-C785-45EB-924A-3C70A550B8F1}" dt="2024-02-04T16:34:46.840" v="4148" actId="1076"/>
          <ac:inkMkLst>
            <pc:docMk/>
            <pc:sldMk cId="1678301688" sldId="302"/>
            <ac:inkMk id="27" creationId="{D3CB8B1D-FE08-5E44-B9FA-7EE120AF095F}"/>
          </ac:inkMkLst>
        </pc:inkChg>
        <pc:inkChg chg="add mod">
          <ac:chgData name="Thoren, Mark" userId="74a99d50-79cf-457f-968a-aa62ddb0fd95" providerId="ADAL" clId="{5D55CF21-C785-45EB-924A-3C70A550B8F1}" dt="2024-02-04T16:34:46.840" v="4148" actId="1076"/>
          <ac:inkMkLst>
            <pc:docMk/>
            <pc:sldMk cId="1678301688" sldId="302"/>
            <ac:inkMk id="28" creationId="{78E9FEA3-414E-BA1D-28B1-322F27773FDE}"/>
          </ac:inkMkLst>
        </pc:inkChg>
        <pc:inkChg chg="add mod">
          <ac:chgData name="Thoren, Mark" userId="74a99d50-79cf-457f-968a-aa62ddb0fd95" providerId="ADAL" clId="{5D55CF21-C785-45EB-924A-3C70A550B8F1}" dt="2024-02-04T16:36:50.156" v="4214" actId="1076"/>
          <ac:inkMkLst>
            <pc:docMk/>
            <pc:sldMk cId="1678301688" sldId="302"/>
            <ac:inkMk id="29" creationId="{D344DDDE-2039-D7E5-12D4-FB93E343301F}"/>
          </ac:inkMkLst>
        </pc:inkChg>
        <pc:inkChg chg="add mod">
          <ac:chgData name="Thoren, Mark" userId="74a99d50-79cf-457f-968a-aa62ddb0fd95" providerId="ADAL" clId="{5D55CF21-C785-45EB-924A-3C70A550B8F1}" dt="2024-02-04T16:36:50.156" v="4214" actId="1076"/>
          <ac:inkMkLst>
            <pc:docMk/>
            <pc:sldMk cId="1678301688" sldId="302"/>
            <ac:inkMk id="30" creationId="{11B6ED80-E092-4A6F-F99E-56A567807EA8}"/>
          </ac:inkMkLst>
        </pc:inkChg>
      </pc:sldChg>
      <pc:sldChg chg="addSp modSp new mod ord">
        <pc:chgData name="Thoren, Mark" userId="74a99d50-79cf-457f-968a-aa62ddb0fd95" providerId="ADAL" clId="{5D55CF21-C785-45EB-924A-3C70A550B8F1}" dt="2024-02-04T20:47:34.228" v="4821" actId="20577"/>
        <pc:sldMkLst>
          <pc:docMk/>
          <pc:sldMk cId="2681474713" sldId="303"/>
        </pc:sldMkLst>
        <pc:spChg chg="mod">
          <ac:chgData name="Thoren, Mark" userId="74a99d50-79cf-457f-968a-aa62ddb0fd95" providerId="ADAL" clId="{5D55CF21-C785-45EB-924A-3C70A550B8F1}" dt="2024-02-04T20:47:22.340" v="4815" actId="1076"/>
          <ac:spMkLst>
            <pc:docMk/>
            <pc:sldMk cId="2681474713" sldId="303"/>
            <ac:spMk id="2" creationId="{FF60406D-AD06-4C44-BFCD-316F0FBC71AC}"/>
          </ac:spMkLst>
        </pc:spChg>
        <pc:spChg chg="mod">
          <ac:chgData name="Thoren, Mark" userId="74a99d50-79cf-457f-968a-aa62ddb0fd95" providerId="ADAL" clId="{5D55CF21-C785-45EB-924A-3C70A550B8F1}" dt="2024-02-04T20:19:51.456" v="4621" actId="114"/>
          <ac:spMkLst>
            <pc:docMk/>
            <pc:sldMk cId="2681474713" sldId="303"/>
            <ac:spMk id="3" creationId="{46C50538-449F-4154-AFF1-99ADF12D1BC4}"/>
          </ac:spMkLst>
        </pc:spChg>
        <pc:spChg chg="add mod">
          <ac:chgData name="Thoren, Mark" userId="74a99d50-79cf-457f-968a-aa62ddb0fd95" providerId="ADAL" clId="{5D55CF21-C785-45EB-924A-3C70A550B8F1}" dt="2024-02-04T20:26:37.090" v="4726" actId="1076"/>
          <ac:spMkLst>
            <pc:docMk/>
            <pc:sldMk cId="2681474713" sldId="303"/>
            <ac:spMk id="8" creationId="{FDF14AC3-EB24-0809-8262-EF004E431E71}"/>
          </ac:spMkLst>
        </pc:spChg>
        <pc:spChg chg="add mod">
          <ac:chgData name="Thoren, Mark" userId="74a99d50-79cf-457f-968a-aa62ddb0fd95" providerId="ADAL" clId="{5D55CF21-C785-45EB-924A-3C70A550B8F1}" dt="2024-02-04T20:46:20.057" v="4760" actId="1076"/>
          <ac:spMkLst>
            <pc:docMk/>
            <pc:sldMk cId="2681474713" sldId="303"/>
            <ac:spMk id="9" creationId="{1DC47A4D-D49D-611E-7796-CBDBF2D60286}"/>
          </ac:spMkLst>
        </pc:spChg>
        <pc:spChg chg="add mod">
          <ac:chgData name="Thoren, Mark" userId="74a99d50-79cf-457f-968a-aa62ddb0fd95" providerId="ADAL" clId="{5D55CF21-C785-45EB-924A-3C70A550B8F1}" dt="2024-02-04T20:46:45.434" v="4766"/>
          <ac:spMkLst>
            <pc:docMk/>
            <pc:sldMk cId="2681474713" sldId="303"/>
            <ac:spMk id="10" creationId="{E8E470F9-CB77-247F-ED9F-BF0857D8B548}"/>
          </ac:spMkLst>
        </pc:spChg>
        <pc:spChg chg="add mod">
          <ac:chgData name="Thoren, Mark" userId="74a99d50-79cf-457f-968a-aa62ddb0fd95" providerId="ADAL" clId="{5D55CF21-C785-45EB-924A-3C70A550B8F1}" dt="2024-02-04T20:47:34.228" v="4821" actId="20577"/>
          <ac:spMkLst>
            <pc:docMk/>
            <pc:sldMk cId="2681474713" sldId="303"/>
            <ac:spMk id="12" creationId="{5DFDC86A-3450-8D6D-5D88-E89D2C23ABBF}"/>
          </ac:spMkLst>
        </pc:spChg>
        <pc:picChg chg="add mod">
          <ac:chgData name="Thoren, Mark" userId="74a99d50-79cf-457f-968a-aa62ddb0fd95" providerId="ADAL" clId="{5D55CF21-C785-45EB-924A-3C70A550B8F1}" dt="2024-02-04T20:30:29.155" v="4757" actId="1076"/>
          <ac:picMkLst>
            <pc:docMk/>
            <pc:sldMk cId="2681474713" sldId="303"/>
            <ac:picMk id="7" creationId="{4B48F8EC-26CD-C590-C8A0-63430767C67C}"/>
          </ac:picMkLst>
        </pc:picChg>
        <pc:picChg chg="add mod">
          <ac:chgData name="Thoren, Mark" userId="74a99d50-79cf-457f-968a-aa62ddb0fd95" providerId="ADAL" clId="{5D55CF21-C785-45EB-924A-3C70A550B8F1}" dt="2024-02-04T20:47:24.976" v="4816" actId="1076"/>
          <ac:picMkLst>
            <pc:docMk/>
            <pc:sldMk cId="2681474713" sldId="303"/>
            <ac:picMk id="2050" creationId="{779C3624-63CF-BB71-66B7-0726C0D05C34}"/>
          </ac:picMkLst>
        </pc:picChg>
      </pc:sldChg>
      <pc:sldChg chg="addSp delSp modSp new mod modAnim">
        <pc:chgData name="Thoren, Mark" userId="74a99d50-79cf-457f-968a-aa62ddb0fd95" providerId="ADAL" clId="{5D55CF21-C785-45EB-924A-3C70A550B8F1}" dt="2024-02-04T17:15:52.227" v="4558"/>
        <pc:sldMkLst>
          <pc:docMk/>
          <pc:sldMk cId="2251278358" sldId="304"/>
        </pc:sldMkLst>
        <pc:spChg chg="del">
          <ac:chgData name="Thoren, Mark" userId="74a99d50-79cf-457f-968a-aa62ddb0fd95" providerId="ADAL" clId="{5D55CF21-C785-45EB-924A-3C70A550B8F1}" dt="2024-02-04T17:12:11.754" v="4505" actId="478"/>
          <ac:spMkLst>
            <pc:docMk/>
            <pc:sldMk cId="2251278358" sldId="304"/>
            <ac:spMk id="2" creationId="{05D3CA8D-C7F4-49BA-B8E5-3FBFBCDED339}"/>
          </ac:spMkLst>
        </pc:spChg>
        <pc:spChg chg="mod">
          <ac:chgData name="Thoren, Mark" userId="74a99d50-79cf-457f-968a-aa62ddb0fd95" providerId="ADAL" clId="{5D55CF21-C785-45EB-924A-3C70A550B8F1}" dt="2024-02-04T17:12:35.706" v="4522" actId="20577"/>
          <ac:spMkLst>
            <pc:docMk/>
            <pc:sldMk cId="2251278358" sldId="304"/>
            <ac:spMk id="3" creationId="{AADDE554-B010-C592-1C1D-3B1D725629F3}"/>
          </ac:spMkLst>
        </pc:spChg>
        <pc:spChg chg="add mod">
          <ac:chgData name="Thoren, Mark" userId="74a99d50-79cf-457f-968a-aa62ddb0fd95" providerId="ADAL" clId="{5D55CF21-C785-45EB-924A-3C70A550B8F1}" dt="2024-02-04T17:13:21.567" v="4524" actId="2085"/>
          <ac:spMkLst>
            <pc:docMk/>
            <pc:sldMk cId="2251278358" sldId="304"/>
            <ac:spMk id="9" creationId="{744E7B4E-187F-A228-09E9-5CFF073C68D8}"/>
          </ac:spMkLst>
        </pc:spChg>
        <pc:spChg chg="add mod">
          <ac:chgData name="Thoren, Mark" userId="74a99d50-79cf-457f-968a-aa62ddb0fd95" providerId="ADAL" clId="{5D55CF21-C785-45EB-924A-3C70A550B8F1}" dt="2024-02-04T17:13:44.484" v="4527" actId="1076"/>
          <ac:spMkLst>
            <pc:docMk/>
            <pc:sldMk cId="2251278358" sldId="304"/>
            <ac:spMk id="10" creationId="{DAC47245-5B04-1B92-65F3-8B2819E3ADED}"/>
          </ac:spMkLst>
        </pc:spChg>
        <pc:spChg chg="add mod">
          <ac:chgData name="Thoren, Mark" userId="74a99d50-79cf-457f-968a-aa62ddb0fd95" providerId="ADAL" clId="{5D55CF21-C785-45EB-924A-3C70A550B8F1}" dt="2024-02-04T17:14:45.436" v="4544" actId="1076"/>
          <ac:spMkLst>
            <pc:docMk/>
            <pc:sldMk cId="2251278358" sldId="304"/>
            <ac:spMk id="11" creationId="{D33F052B-F0CB-1A94-C29F-F694857F8DC4}"/>
          </ac:spMkLst>
        </pc:spChg>
        <pc:spChg chg="add mod">
          <ac:chgData name="Thoren, Mark" userId="74a99d50-79cf-457f-968a-aa62ddb0fd95" providerId="ADAL" clId="{5D55CF21-C785-45EB-924A-3C70A550B8F1}" dt="2024-02-04T17:14:23.106" v="4537" actId="1076"/>
          <ac:spMkLst>
            <pc:docMk/>
            <pc:sldMk cId="2251278358" sldId="304"/>
            <ac:spMk id="12" creationId="{D50AF94D-20EF-44AD-D04F-6E6D073CF053}"/>
          </ac:spMkLst>
        </pc:spChg>
        <pc:spChg chg="add mod">
          <ac:chgData name="Thoren, Mark" userId="74a99d50-79cf-457f-968a-aa62ddb0fd95" providerId="ADAL" clId="{5D55CF21-C785-45EB-924A-3C70A550B8F1}" dt="2024-02-04T17:15:10.996" v="4552" actId="1076"/>
          <ac:spMkLst>
            <pc:docMk/>
            <pc:sldMk cId="2251278358" sldId="304"/>
            <ac:spMk id="13" creationId="{A7E71720-C3F3-229B-97AC-F99AED5DD634}"/>
          </ac:spMkLst>
        </pc:spChg>
        <pc:spChg chg="add mod">
          <ac:chgData name="Thoren, Mark" userId="74a99d50-79cf-457f-968a-aa62ddb0fd95" providerId="ADAL" clId="{5D55CF21-C785-45EB-924A-3C70A550B8F1}" dt="2024-02-04T17:15:31.848" v="4555" actId="14100"/>
          <ac:spMkLst>
            <pc:docMk/>
            <pc:sldMk cId="2251278358" sldId="304"/>
            <ac:spMk id="14" creationId="{BC8E6A16-61B1-246C-4068-682060DB51ED}"/>
          </ac:spMkLst>
        </pc:spChg>
        <pc:picChg chg="add mod">
          <ac:chgData name="Thoren, Mark" userId="74a99d50-79cf-457f-968a-aa62ddb0fd95" providerId="ADAL" clId="{5D55CF21-C785-45EB-924A-3C70A550B8F1}" dt="2024-02-04T17:12:27.545" v="4508" actId="14100"/>
          <ac:picMkLst>
            <pc:docMk/>
            <pc:sldMk cId="2251278358" sldId="304"/>
            <ac:picMk id="8" creationId="{C882B7DF-5850-1A8E-EA2F-9CD24963DB70}"/>
          </ac:picMkLst>
        </pc:picChg>
      </pc:sldChg>
      <pc:sldChg chg="modSp add del modNotes">
        <pc:chgData name="Thoren, Mark" userId="74a99d50-79cf-457f-968a-aa62ddb0fd95" providerId="ADAL" clId="{5D55CF21-C785-45EB-924A-3C70A550B8F1}" dt="2024-02-04T20:20:43.216" v="4629"/>
        <pc:sldMkLst>
          <pc:docMk/>
          <pc:sldMk cId="0" sldId="380"/>
        </pc:sldMkLst>
        <pc:picChg chg="mod">
          <ac:chgData name="Thoren, Mark" userId="74a99d50-79cf-457f-968a-aa62ddb0fd95" providerId="ADAL" clId="{5D55CF21-C785-45EB-924A-3C70A550B8F1}" dt="2024-02-04T20:20:40.228" v="4628" actId="1076"/>
          <ac:picMkLst>
            <pc:docMk/>
            <pc:sldMk cId="0" sldId="380"/>
            <ac:picMk id="897030" creationId="{B0736A65-618A-51DC-96BB-4AA8DDBACC2D}"/>
          </ac:picMkLst>
        </pc:picChg>
      </pc:sldChg>
      <pc:sldMasterChg chg="addSp delSp modSp mod modSldLayout">
        <pc:chgData name="Thoren, Mark" userId="74a99d50-79cf-457f-968a-aa62ddb0fd95" providerId="ADAL" clId="{5D55CF21-C785-45EB-924A-3C70A550B8F1}" dt="2024-01-01T21:50:09.866" v="65"/>
        <pc:sldMasterMkLst>
          <pc:docMk/>
          <pc:sldMasterMk cId="2279805908" sldId="2147483675"/>
        </pc:sldMasterMkLst>
        <pc:spChg chg="del">
          <ac:chgData name="Thoren, Mark" userId="74a99d50-79cf-457f-968a-aa62ddb0fd95" providerId="ADAL" clId="{5D55CF21-C785-45EB-924A-3C70A550B8F1}" dt="2024-01-01T21:50:09.080" v="64" actId="478"/>
          <ac:spMkLst>
            <pc:docMk/>
            <pc:sldMasterMk cId="2279805908" sldId="2147483675"/>
            <ac:spMk id="2" creationId="{C8A8D3E2-8096-4AF5-B142-B8C380533715}"/>
          </ac:spMkLst>
        </pc:spChg>
        <pc:spChg chg="add mod">
          <ac:chgData name="Thoren, Mark" userId="74a99d50-79cf-457f-968a-aa62ddb0fd95" providerId="ADAL" clId="{5D55CF21-C785-45EB-924A-3C70A550B8F1}" dt="2024-01-01T21:50:09.866" v="65"/>
          <ac:spMkLst>
            <pc:docMk/>
            <pc:sldMasterMk cId="2279805908" sldId="2147483675"/>
            <ac:spMk id="6" creationId="{8EB0FF87-11E5-D235-633C-9F1E588365B0}"/>
          </ac:spMkLst>
        </pc:spChg>
        <pc:sldLayoutChg chg="addSp delSp modSp mod">
          <pc:chgData name="Thoren, Mark" userId="74a99d50-79cf-457f-968a-aa62ddb0fd95" providerId="ADAL" clId="{5D55CF21-C785-45EB-924A-3C70A550B8F1}" dt="2024-01-01T21:49:39.957" v="57"/>
          <pc:sldLayoutMkLst>
            <pc:docMk/>
            <pc:sldMasterMk cId="2279805908" sldId="2147483675"/>
            <pc:sldLayoutMk cId="2536924405" sldId="2147483677"/>
          </pc:sldLayoutMkLst>
          <pc:spChg chg="add mod">
            <ac:chgData name="Thoren, Mark" userId="74a99d50-79cf-457f-968a-aa62ddb0fd95" providerId="ADAL" clId="{5D55CF21-C785-45EB-924A-3C70A550B8F1}" dt="2024-01-01T21:49:39.957" v="57"/>
            <ac:spMkLst>
              <pc:docMk/>
              <pc:sldMasterMk cId="2279805908" sldId="2147483675"/>
              <pc:sldLayoutMk cId="2536924405" sldId="2147483677"/>
              <ac:spMk id="2" creationId="{A262A9AF-2ACA-B1E6-040A-87BF08484525}"/>
            </ac:spMkLst>
          </pc:spChg>
          <pc:spChg chg="del">
            <ac:chgData name="Thoren, Mark" userId="74a99d50-79cf-457f-968a-aa62ddb0fd95" providerId="ADAL" clId="{5D55CF21-C785-45EB-924A-3C70A550B8F1}" dt="2024-01-01T21:49:39.333" v="56" actId="478"/>
            <ac:spMkLst>
              <pc:docMk/>
              <pc:sldMasterMk cId="2279805908" sldId="2147483675"/>
              <pc:sldLayoutMk cId="2536924405" sldId="2147483677"/>
              <ac:spMk id="7" creationId="{31490E1E-9A0D-4048-87C4-980D6C957D88}"/>
            </ac:spMkLst>
          </pc:spChg>
        </pc:sldLayoutChg>
        <pc:sldLayoutChg chg="addSp delSp modSp mod">
          <pc:chgData name="Thoren, Mark" userId="74a99d50-79cf-457f-968a-aa62ddb0fd95" providerId="ADAL" clId="{5D55CF21-C785-45EB-924A-3C70A550B8F1}" dt="2024-01-01T21:49:13.026" v="49"/>
          <pc:sldLayoutMkLst>
            <pc:docMk/>
            <pc:sldMasterMk cId="2279805908" sldId="2147483675"/>
            <pc:sldLayoutMk cId="3960796271" sldId="2147483678"/>
          </pc:sldLayoutMkLst>
          <pc:spChg chg="add mod">
            <ac:chgData name="Thoren, Mark" userId="74a99d50-79cf-457f-968a-aa62ddb0fd95" providerId="ADAL" clId="{5D55CF21-C785-45EB-924A-3C70A550B8F1}" dt="2024-01-01T21:49:13.026" v="49"/>
            <ac:spMkLst>
              <pc:docMk/>
              <pc:sldMasterMk cId="2279805908" sldId="2147483675"/>
              <pc:sldLayoutMk cId="3960796271" sldId="2147483678"/>
              <ac:spMk id="3" creationId="{8E65540C-9AE1-4F08-F017-32CC32FE942E}"/>
            </ac:spMkLst>
          </pc:spChg>
          <pc:spChg chg="del">
            <ac:chgData name="Thoren, Mark" userId="74a99d50-79cf-457f-968a-aa62ddb0fd95" providerId="ADAL" clId="{5D55CF21-C785-45EB-924A-3C70A550B8F1}" dt="2024-01-01T21:49:11.890" v="48" actId="478"/>
            <ac:spMkLst>
              <pc:docMk/>
              <pc:sldMasterMk cId="2279805908" sldId="2147483675"/>
              <pc:sldLayoutMk cId="3960796271" sldId="2147483678"/>
              <ac:spMk id="9" creationId="{6814554B-F7E7-D444-A874-1C7C087F2F6F}"/>
            </ac:spMkLst>
          </pc:spChg>
        </pc:sldLayoutChg>
        <pc:sldLayoutChg chg="addSp delSp modSp mod">
          <pc:chgData name="Thoren, Mark" userId="74a99d50-79cf-457f-968a-aa62ddb0fd95" providerId="ADAL" clId="{5D55CF21-C785-45EB-924A-3C70A550B8F1}" dt="2024-01-01T21:49:56.257" v="63"/>
          <pc:sldLayoutMkLst>
            <pc:docMk/>
            <pc:sldMasterMk cId="2279805908" sldId="2147483675"/>
            <pc:sldLayoutMk cId="1896034194" sldId="2147483681"/>
          </pc:sldLayoutMkLst>
          <pc:spChg chg="add mod">
            <ac:chgData name="Thoren, Mark" userId="74a99d50-79cf-457f-968a-aa62ddb0fd95" providerId="ADAL" clId="{5D55CF21-C785-45EB-924A-3C70A550B8F1}" dt="2024-01-01T21:49:56.257" v="63"/>
            <ac:spMkLst>
              <pc:docMk/>
              <pc:sldMasterMk cId="2279805908" sldId="2147483675"/>
              <pc:sldLayoutMk cId="1896034194" sldId="2147483681"/>
              <ac:spMk id="2" creationId="{605C7441-77DF-CCC0-889D-83E34796D511}"/>
            </ac:spMkLst>
          </pc:spChg>
          <pc:spChg chg="del">
            <ac:chgData name="Thoren, Mark" userId="74a99d50-79cf-457f-968a-aa62ddb0fd95" providerId="ADAL" clId="{5D55CF21-C785-45EB-924A-3C70A550B8F1}" dt="2024-01-01T21:49:55.389" v="62" actId="478"/>
            <ac:spMkLst>
              <pc:docMk/>
              <pc:sldMasterMk cId="2279805908" sldId="2147483675"/>
              <pc:sldLayoutMk cId="1896034194" sldId="2147483681"/>
              <ac:spMk id="10" creationId="{BCE41326-C290-4D46-B402-D7627D5D1C33}"/>
            </ac:spMkLst>
          </pc:spChg>
        </pc:sldLayoutChg>
        <pc:sldLayoutChg chg="modSp mod">
          <pc:chgData name="Thoren, Mark" userId="74a99d50-79cf-457f-968a-aa62ddb0fd95" providerId="ADAL" clId="{5D55CF21-C785-45EB-924A-3C70A550B8F1}" dt="2024-01-01T21:48:53.883" v="45" actId="20577"/>
          <pc:sldLayoutMkLst>
            <pc:docMk/>
            <pc:sldMasterMk cId="2279805908" sldId="2147483675"/>
            <pc:sldLayoutMk cId="4017087993" sldId="2147483697"/>
          </pc:sldLayoutMkLst>
          <pc:spChg chg="mod">
            <ac:chgData name="Thoren, Mark" userId="74a99d50-79cf-457f-968a-aa62ddb0fd95" providerId="ADAL" clId="{5D55CF21-C785-45EB-924A-3C70A550B8F1}" dt="2024-01-01T21:48:53.883" v="45" actId="20577"/>
            <ac:spMkLst>
              <pc:docMk/>
              <pc:sldMasterMk cId="2279805908" sldId="2147483675"/>
              <pc:sldLayoutMk cId="4017087993" sldId="2147483697"/>
              <ac:spMk id="13" creationId="{7A06C9D6-1966-FF45-88E4-859637CF1FF0}"/>
            </ac:spMkLst>
          </pc:spChg>
        </pc:sldLayoutChg>
        <pc:sldLayoutChg chg="addSp delSp modSp mod">
          <pc:chgData name="Thoren, Mark" userId="74a99d50-79cf-457f-968a-aa62ddb0fd95" providerId="ADAL" clId="{5D55CF21-C785-45EB-924A-3C70A550B8F1}" dt="2024-01-01T21:49:49.840" v="61"/>
          <pc:sldLayoutMkLst>
            <pc:docMk/>
            <pc:sldMasterMk cId="2279805908" sldId="2147483675"/>
            <pc:sldLayoutMk cId="3889047744" sldId="2147483698"/>
          </pc:sldLayoutMkLst>
          <pc:spChg chg="add del mod">
            <ac:chgData name="Thoren, Mark" userId="74a99d50-79cf-457f-968a-aa62ddb0fd95" providerId="ADAL" clId="{5D55CF21-C785-45EB-924A-3C70A550B8F1}" dt="2024-01-01T21:49:49.206" v="60" actId="478"/>
            <ac:spMkLst>
              <pc:docMk/>
              <pc:sldMasterMk cId="2279805908" sldId="2147483675"/>
              <pc:sldLayoutMk cId="3889047744" sldId="2147483698"/>
              <ac:spMk id="2" creationId="{8938E93F-D846-96E8-19FE-F4F3BD755D39}"/>
            </ac:spMkLst>
          </pc:spChg>
          <pc:spChg chg="add mod">
            <ac:chgData name="Thoren, Mark" userId="74a99d50-79cf-457f-968a-aa62ddb0fd95" providerId="ADAL" clId="{5D55CF21-C785-45EB-924A-3C70A550B8F1}" dt="2024-01-01T21:49:49.840" v="61"/>
            <ac:spMkLst>
              <pc:docMk/>
              <pc:sldMasterMk cId="2279805908" sldId="2147483675"/>
              <pc:sldLayoutMk cId="3889047744" sldId="2147483698"/>
              <ac:spMk id="3" creationId="{FEE1998C-01C1-E02E-A1EC-B56EC9F56C87}"/>
            </ac:spMkLst>
          </pc:spChg>
          <pc:spChg chg="del">
            <ac:chgData name="Thoren, Mark" userId="74a99d50-79cf-457f-968a-aa62ddb0fd95" providerId="ADAL" clId="{5D55CF21-C785-45EB-924A-3C70A550B8F1}" dt="2024-01-01T21:49:44.530" v="58" actId="478"/>
            <ac:spMkLst>
              <pc:docMk/>
              <pc:sldMasterMk cId="2279805908" sldId="2147483675"/>
              <pc:sldLayoutMk cId="3889047744" sldId="2147483698"/>
              <ac:spMk id="7" creationId="{98F33FEB-75AD-A94C-AB8E-548146CD77BD}"/>
            </ac:spMkLst>
          </pc:spChg>
        </pc:sldLayoutChg>
        <pc:sldLayoutChg chg="addSp delSp modSp mod">
          <pc:chgData name="Thoren, Mark" userId="74a99d50-79cf-457f-968a-aa62ddb0fd95" providerId="ADAL" clId="{5D55CF21-C785-45EB-924A-3C70A550B8F1}" dt="2024-01-01T21:49:29.777" v="53"/>
          <pc:sldLayoutMkLst>
            <pc:docMk/>
            <pc:sldMasterMk cId="2279805908" sldId="2147483675"/>
            <pc:sldLayoutMk cId="2280099054" sldId="2147483699"/>
          </pc:sldLayoutMkLst>
          <pc:spChg chg="add mod">
            <ac:chgData name="Thoren, Mark" userId="74a99d50-79cf-457f-968a-aa62ddb0fd95" providerId="ADAL" clId="{5D55CF21-C785-45EB-924A-3C70A550B8F1}" dt="2024-01-01T21:49:29.777" v="53"/>
            <ac:spMkLst>
              <pc:docMk/>
              <pc:sldMasterMk cId="2279805908" sldId="2147483675"/>
              <pc:sldLayoutMk cId="2280099054" sldId="2147483699"/>
              <ac:spMk id="2" creationId="{7EAE33F2-9FDE-2559-5C6E-DC0BCCF377FE}"/>
            </ac:spMkLst>
          </pc:spChg>
          <pc:spChg chg="del">
            <ac:chgData name="Thoren, Mark" userId="74a99d50-79cf-457f-968a-aa62ddb0fd95" providerId="ADAL" clId="{5D55CF21-C785-45EB-924A-3C70A550B8F1}" dt="2024-01-01T21:49:29.089" v="52" actId="478"/>
            <ac:spMkLst>
              <pc:docMk/>
              <pc:sldMasterMk cId="2279805908" sldId="2147483675"/>
              <pc:sldLayoutMk cId="2280099054" sldId="2147483699"/>
              <ac:spMk id="9" creationId="{0B683E68-D08B-CC45-A7FB-13081272693E}"/>
            </ac:spMkLst>
          </pc:spChg>
        </pc:sldLayoutChg>
        <pc:sldLayoutChg chg="modSp mod">
          <pc:chgData name="Thoren, Mark" userId="74a99d50-79cf-457f-968a-aa62ddb0fd95" providerId="ADAL" clId="{5D55CF21-C785-45EB-924A-3C70A550B8F1}" dt="2024-01-01T21:49:04.434" v="47" actId="20577"/>
          <pc:sldLayoutMkLst>
            <pc:docMk/>
            <pc:sldMasterMk cId="2279805908" sldId="2147483675"/>
            <pc:sldLayoutMk cId="2809811731" sldId="2147483705"/>
          </pc:sldLayoutMkLst>
          <pc:spChg chg="mod">
            <ac:chgData name="Thoren, Mark" userId="74a99d50-79cf-457f-968a-aa62ddb0fd95" providerId="ADAL" clId="{5D55CF21-C785-45EB-924A-3C70A550B8F1}" dt="2024-01-01T21:49:04.434" v="47" actId="20577"/>
            <ac:spMkLst>
              <pc:docMk/>
              <pc:sldMasterMk cId="2279805908" sldId="2147483675"/>
              <pc:sldLayoutMk cId="2809811731" sldId="2147483705"/>
              <ac:spMk id="13" creationId="{7084A994-876E-774C-A507-104A2FF008FC}"/>
            </ac:spMkLst>
          </pc:spChg>
        </pc:sldLayoutChg>
        <pc:sldLayoutChg chg="addSp delSp modSp mod">
          <pc:chgData name="Thoren, Mark" userId="74a99d50-79cf-457f-968a-aa62ddb0fd95" providerId="ADAL" clId="{5D55CF21-C785-45EB-924A-3C70A550B8F1}" dt="2024-01-01T21:49:35.059" v="55"/>
          <pc:sldLayoutMkLst>
            <pc:docMk/>
            <pc:sldMasterMk cId="2279805908" sldId="2147483675"/>
            <pc:sldLayoutMk cId="2047988501" sldId="2147483708"/>
          </pc:sldLayoutMkLst>
          <pc:spChg chg="add mod">
            <ac:chgData name="Thoren, Mark" userId="74a99d50-79cf-457f-968a-aa62ddb0fd95" providerId="ADAL" clId="{5D55CF21-C785-45EB-924A-3C70A550B8F1}" dt="2024-01-01T21:49:35.059" v="55"/>
            <ac:spMkLst>
              <pc:docMk/>
              <pc:sldMasterMk cId="2279805908" sldId="2147483675"/>
              <pc:sldLayoutMk cId="2047988501" sldId="2147483708"/>
              <ac:spMk id="3" creationId="{D1DECCBA-E569-6B19-333C-2E350990C07B}"/>
            </ac:spMkLst>
          </pc:spChg>
          <pc:spChg chg="del">
            <ac:chgData name="Thoren, Mark" userId="74a99d50-79cf-457f-968a-aa62ddb0fd95" providerId="ADAL" clId="{5D55CF21-C785-45EB-924A-3C70A550B8F1}" dt="2024-01-01T21:49:34.266" v="54" actId="478"/>
            <ac:spMkLst>
              <pc:docMk/>
              <pc:sldMasterMk cId="2279805908" sldId="2147483675"/>
              <pc:sldLayoutMk cId="2047988501" sldId="2147483708"/>
              <ac:spMk id="10" creationId="{E8372402-BBA1-394F-9C25-A9009A3E6AD9}"/>
            </ac:spMkLst>
          </pc:spChg>
        </pc:sldLayoutChg>
        <pc:sldLayoutChg chg="addSp delSp modSp mod">
          <pc:chgData name="Thoren, Mark" userId="74a99d50-79cf-457f-968a-aa62ddb0fd95" providerId="ADAL" clId="{5D55CF21-C785-45EB-924A-3C70A550B8F1}" dt="2024-01-01T21:49:20.621" v="51"/>
          <pc:sldLayoutMkLst>
            <pc:docMk/>
            <pc:sldMasterMk cId="2279805908" sldId="2147483675"/>
            <pc:sldLayoutMk cId="140208992" sldId="2147483709"/>
          </pc:sldLayoutMkLst>
          <pc:spChg chg="add mod">
            <ac:chgData name="Thoren, Mark" userId="74a99d50-79cf-457f-968a-aa62ddb0fd95" providerId="ADAL" clId="{5D55CF21-C785-45EB-924A-3C70A550B8F1}" dt="2024-01-01T21:49:20.621" v="51"/>
            <ac:spMkLst>
              <pc:docMk/>
              <pc:sldMasterMk cId="2279805908" sldId="2147483675"/>
              <pc:sldLayoutMk cId="140208992" sldId="2147483709"/>
              <ac:spMk id="3" creationId="{1690F2B5-DA2D-F77E-6B1D-683290085ED3}"/>
            </ac:spMkLst>
          </pc:spChg>
          <pc:spChg chg="del">
            <ac:chgData name="Thoren, Mark" userId="74a99d50-79cf-457f-968a-aa62ddb0fd95" providerId="ADAL" clId="{5D55CF21-C785-45EB-924A-3C70A550B8F1}" dt="2024-01-01T21:49:19.716" v="50" actId="478"/>
            <ac:spMkLst>
              <pc:docMk/>
              <pc:sldMasterMk cId="2279805908" sldId="2147483675"/>
              <pc:sldLayoutMk cId="140208992" sldId="2147483709"/>
              <ac:spMk id="9" creationId="{6814554B-F7E7-D444-A874-1C7C087F2F6F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200"/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Barlow" pitchFamily="2" charset="77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597444" y="8829967"/>
            <a:ext cx="411333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200"/>
            </a:lvl1pPr>
          </a:lstStyle>
          <a:p>
            <a:fld id="{013FF889-DBB5-E540-8E75-47BFCA62884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Barlow" pitchFamily="2" charset="77"/>
                <a:cs typeface="Arial" panose="020B0604020202020204" pitchFamily="34" charset="0"/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Barlow" pitchFamily="2" charset="77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arlow" pitchFamily="2" charset="77"/>
                <a:ea typeface="+mn-ea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7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/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Barlow" pitchFamily="2" charset="77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4C274-FC20-274E-ABAE-1B6BD23BA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C9AD1-494E-6A4E-8F5F-425D5063F09E}" type="datetimeFigureOut">
              <a:rPr lang="en-US" smtClean="0"/>
              <a:t>11/15/2024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3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3:01.5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0 609 24575,'11'0'0,"0"2"0,1 0 0,-1 0 0,-1 1 0,12 4 0,-10-3 0,0-1 0,0 1 0,24 1 0,358-3 0,-194-4 0,-35 19 0,-85-18 0,87 2 0,-145 2 0,-19-2 0,-1-1 0,0 1 0,1-1 0,-1 0 0,0 1 0,1-1 0,-1 0 0,0-1 0,1 1 0,-1 0 0,4-2 0,-4 1 0,-1 0 0,1-1 0,-1 1 0,1-1 0,-1 1 0,1-1 0,-1 0 0,0 1 0,0-1 0,0 0 0,0 0 0,0 0 0,0 0 0,-1 0 0,1 0 0,-1 0 0,1-3 0,6-25 0,-1-1 0,2-40 0,6-37 0,-9 70 0,-1-1 0,-2 1 0,-5-65 0,0 14 0,4 23-1365,-1 52-5461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34:32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1402 24575,'31'-1'0,"50"-10"0,-28 3 0,47-12 0,-72 13 0,0 2 0,0 0 0,37 0 0,349 6 0,-410-1 0,-1 0 0,1-1 0,-1 1 0,1-1 0,-1 1 0,1-1 0,-1 0 0,1-1 0,-1 1 0,0 0 0,0-1 0,0 0 0,0 0 0,0 0 0,0 0 0,0 0 0,0 0 0,-1-1 0,1 1 0,-1-1 0,0 0 0,0 0 0,0 0 0,0 0 0,0 0 0,-1 0 0,3-6 0,1-9 0,0 1 0,-1-1 0,-1 0 0,1-27 0,5-24 0,-3 39 0,-2 1 0,-1-1 0,0-40 0,4-50 0,-2 71 0,-2-75 0,-3 81 0,1 0 0,11-67 0,4-2 0,6-24 0,-16 63 0,-6 60 0,1 0 0,0 0 0,0 0 0,7-23 0,-7 34 0,0 0 0,1 0 0,-1 0 0,0 0 0,1 0 0,-1 1 0,1-1 0,0 1 0,0-1 0,0 1 0,-1-1 0,1 1 0,0 0 0,0 0 0,1 0 0,-1 0 0,0 0 0,0 1 0,0-1 0,1 1 0,-1-1 0,0 1 0,1 0 0,2 0 0,67 2 0,-47-1 0,120 7 0,161 28 0,-240-25 0,-8 1 0,0-4 0,88 3 0,-109-13 0,-26 0 0,0 1 0,0 1 0,0 0 0,1 1 0,-1 0 0,0 0 0,13 4 0,-22-4 0,0 1 0,0-1 0,0 0 0,0 1 0,-1-1 0,1 1 0,0-1 0,-1 1 0,1 0 0,-1 0 0,0 0 0,0 0 0,0 0 0,1 0 0,-2 0 0,1 0 0,0 0 0,0 0 0,-1 1 0,1-1 0,-1 0 0,0 4 0,0 59 0,-1-44 0,-2 514 0,3-334 0,1-183 0,1-1 0,6 28 0,-4-26 0,-1-1 0,1 26 0,-4 12 0,-1-11 0,2-1 0,10 60 0,-7-81 0,-3-11 0,1 0 0,1 0 0,0 0 0,9 22 0,-11-32 0,1 1 0,-1 0 0,1-1 0,0 1 0,0-1 0,0 1 0,0-1 0,0 0 0,1 0 0,-1 0 0,1 0 0,-1 0 0,1 0 0,0-1 0,0 1 0,-1-1 0,1 0 0,0 0 0,0 0 0,0 0 0,1-1 0,-1 1 0,5 0 0,271-1 0,-121-3 0,-113 5 0,53 9 0,-35-2 0,-13 1 0,-42-8 0,0 1 0,0-1 0,0-1 0,0 0 0,1 0 0,-1 0 0,1-1 0,-1-1 0,0 1 0,1-1 0,10-3 0,-16 2 0,0 1 0,-1-1 0,1 0 0,-1 0 0,1 0 0,-1 0 0,0 0 0,0 0 0,0-1 0,0 1 0,0-1 0,-1 1 0,1-1 0,-1 0 0,0 0 0,1 1 0,-1-1 0,-1 0 0,2-5 0,9-68 0,-9 47 0,13-50 0,4 1 0,42-116 0,-51 164 0,-4 8 0,-2 0 0,0 0 0,-1 0 0,-1-43 0,5-39 0,38-152 0,-37 162 0,-5 57 0,7-42 0,16-83 0,-6 59 0,-20 102 0,1-1 0,-1 0 0,1 0 0,0 0 0,-1 0 0,1 0 0,0 1 0,0-1 0,0 0 0,0 1 0,0-1 0,1 1 0,-1-1 0,0 1 0,1-1 0,-1 1 0,1 0 0,-1 0 0,1 0 0,0 0 0,-1 0 0,1 0 0,0 0 0,0 1 0,0-1 0,0 0 0,-1 1 0,1 0 0,0-1 0,0 1 0,0 0 0,0 0 0,0 0 0,0 0 0,0 1 0,2-1 0,12 3 0,0-1 0,0 2 0,26 9 0,-1-1 0,129 9 0,11-4 0,-154-13 0,1-1 0,42-2 0,12 0 0,-80 0 0,1 0 0,0-1 0,-1 1 0,1 1 0,-1-1 0,1 0 0,-1 0 0,1 1 0,-1-1 0,0 1 0,0 0 0,0 0 0,0 0 0,0 0 0,0 0 0,0 0 0,-1 0 0,1 1 0,-1-1 0,0 1 0,1-1 0,-1 1 0,0-1 0,-1 1 0,1 0 0,0 0 0,0 4 0,2 12 0,0 0 0,0 37 0,-3-40 0,2 383 0,-4-201 0,3-175 0,9 47 0,1 22 0,-12 424 0,1-513 0,0-1 0,0 0 0,0 1 0,0-1 0,0 1 0,0-1 0,1 0 0,-1 1 0,1-1 0,0 0 0,-1 0 0,1 1 0,0-1 0,0 0 0,1 0 0,-1 0 0,0 0 0,1 0 0,-1-1 0,1 1 0,0 0 0,-1-1 0,1 1 0,0-1 0,0 1 0,0-1 0,4 2 0,2-1 0,0 0 0,0 0 0,0-1 0,1-1 0,-1 1 0,16-2 0,7 2 0,1 1 0,-1 2 0,32 8 0,-30-6 0,-1 0 0,55 1 0,-59-6 0,48 8 0,-48-4 0,47 1 0,-46-5 0,44 8 0,-44-4 0,46 1 0,-34-7-1365,-23 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35:53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1 415 24575,'0'-32'0,"-1"5"0,2 0 0,5-38 0,-5 57 0,1-1 0,0 1 0,1 0 0,0 0 0,0 0 0,1 0 0,0 1 0,0-1 0,1 1 0,0 0 0,10-11 0,0 2 0,0 2 0,1 0 0,0 1 0,1 0 0,0 1 0,1 1 0,0 1 0,1 1 0,0 0 0,1 1 0,0 2 0,0 0 0,0 1 0,1 0 0,-1 2 0,1 1 0,25 0 0,-41 2 0,13-1 0,0 1 0,1 1 0,-1 0 0,26 7 0,-38-6 0,0 0 0,0 0 0,0 1 0,0 0 0,-1 0 0,1 0 0,-1 1 0,0 0 0,0 0 0,0 0 0,0 1 0,-1 0 0,1 0 0,-1 0 0,-1 0 0,5 7 0,14 30 0,26 65 0,-22-45 0,-19-39 0,0 0 0,-2 1 0,0 0 0,-2 0 0,2 48 0,0 2 0,-2-46 0,0-1 0,-2 1 0,-4 42 0,2-61 0,-1-1 0,0 1 0,0 0 0,0-1 0,-1 0 0,0 1 0,-1-1 0,0 0 0,0-1 0,-1 1 0,0-1 0,0 0 0,-1 0 0,0 0 0,-7 5 0,-1 2 0,-2-1 0,0-1 0,0-1 0,-1 0 0,0-1 0,-1-1 0,0 0 0,-30 8 0,-33 11 0,-92 45 0,171-72 0,-1 1 0,1-1 0,-1 1 0,1-1 0,0 1 0,0 0 0,0 0 0,0 0 0,0 0 0,0 0 0,1 1 0,-1-1 0,1 0 0,0 1 0,-1-1 0,1 1 0,0 0 0,-1 4 0,-4 55 0,3-16 0,-9 16 0,2 1 0,-1 102 0,11-156 14,0-1-1,1 1 0,0 0 0,1-1 1,0 1-1,0-1 0,1 1 1,4 9-1,-5-14-91,0 0 0,0 0 0,1-1-1,0 1 1,-1-1 0,1 0 0,0 0 0,0 0 0,1 0-1,-1 0 1,1-1 0,-1 1 0,1-1 0,0 0 0,0 0-1,0 0 1,0-1 0,7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35:58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60 288 24575,'-1'-4'0,"0"0"0,0 0 0,0 0 0,-1 0 0,1 0 0,-1 0 0,0 0 0,0 0 0,0 0 0,-1 1 0,1-1 0,-7-5 0,5 5 0,1-1 0,-1 1 0,1-1 0,0 0 0,0 0 0,0 0 0,1-1 0,-3-7 0,5 7 0,-1 0 0,1 0 0,1-1 0,-1 1 0,1 0 0,0 0 0,0-1 0,1 1 0,0 0 0,0 0 0,0 1 0,1-1 0,0 0 0,0 1 0,0 0 0,1-1 0,0 1 0,0 0 0,0 1 0,0-1 0,1 1 0,5-5 0,-4 4 0,0 0 0,0 1 0,1 0 0,-1 0 0,1 0 0,-1 0 0,1 1 0,1 0 0,-1 1 0,0 0 0,0 0 0,1 0 0,-1 1 0,1 0 0,0 1 0,-1-1 0,1 1 0,8 2 0,-12 0 0,1 0 0,-1 0 0,0 0 0,0 1 0,0-1 0,0 1 0,0 0 0,0 1 0,-1-1 0,0 1 0,1-1 0,-2 1 0,1 0 0,0 0 0,-1 0 0,1 1 0,-1-1 0,0 0 0,-1 1 0,1 0 0,1 8 0,2 6 0,-1 0 0,-1 0 0,0 0 0,-1 24 0,-1-23 0,0-10 0,-1 0 0,0 0 0,-1 0 0,-2 15 0,3-23 0,-1 0 0,0 0 0,1 0 0,-1 0 0,0 0 0,0 0 0,0 0 0,0-1 0,0 1 0,0 0 0,-1 0 0,1-1 0,0 1 0,-1-1 0,0 0 0,1 1 0,-1-1 0,0 0 0,1 0 0,-1 0 0,0 0 0,0 0 0,0 0 0,0 0 0,0-1 0,-3 1 0,-31 7 0,-41 6 0,70-13 0,0-1 0,1 0 0,-1 0 0,0 0 0,1 0 0,-1-1 0,1 0 0,-11-4 0,13 3 0,1 0 0,0-1 0,0 0 0,0 1 0,0-1 0,1 0 0,-1 0 0,1 0 0,0-1 0,0 1 0,0-1 0,0 1 0,1-1 0,-3-7 0,-14-55 0,18 63 0,-1 0 0,1 0 0,0-1 0,1 1 0,-1 0 0,1 0 0,-1-1 0,1 1 0,0 0 0,0 0 0,0 0 0,1 0 0,-1 0 0,1 0 0,-1 0 0,1 1 0,0-1 0,0 0 0,1 1 0,-1 0 0,0-1 0,1 1 0,-1 0 0,4-2 0,9-6 0,0 1 0,0 1 0,25-10 0,-12 5 0,-26 12 0,0 0 0,-1 0 0,1 0 0,0 0 0,0 0 0,-1 1 0,1-1 0,0 0 0,0 1 0,0-1 0,0 1 0,0 0 0,0 0 0,0-1 0,0 1 0,0 1 0,0-1 0,0 0 0,0 0 0,0 1 0,0-1 0,-1 1 0,1 0 0,0-1 0,0 1 0,0 0 0,-1 0 0,1 0 0,3 3 0,-3-1 0,0 1 0,0 0 0,0 0 0,-1 0 0,1 0 0,-1 0 0,0 0 0,0 0 0,0 0 0,-1 0 0,0 1 0,1-1 0,-2 6 0,1-5 0,0 0 0,-1 1 0,1-1 0,-1 0 0,0 1 0,-1-1 0,0 0 0,1 0 0,-1 0 0,-4 6 0,5-10 0,1 1 0,-1-1 0,0 0 0,0 0 0,0 0 0,0 0 0,-1 1 0,1-1 0,0-1 0,0 1 0,-1 0 0,1 0 0,0 0 0,-1-1 0,1 1 0,-1 0 0,1-1 0,-1 0 0,1 1 0,-1-1 0,1 0 0,-1 0 0,1 0 0,-1 0 0,1 0 0,-1 0 0,1 0 0,-1 0 0,0-1 0,1 1 0,-1 0 0,1-1 0,0 0 0,-1 1 0,1-1 0,-1 0 0,1 0 0,-2-1 0,2 2-28,1 0 1,-1 0-1,1-1 0,-1 1 0,1 0 0,-1 0 0,1-1 0,-1 1 0,1 0 1,-1 0-1,1-1 0,-1 1 0,1-1 0,-1 1 0,1 0 0,0-1 1,-1 1-1,1-1 0,0 1 0,-1-1 0,1 1 0,0-1 0,0 1 1,-1-1-1,1 1 0,0-1 0,0 1 0,0-1 0,0 1 0,0-1 1,0 0-1,0 1 0,0-1 0,0 1 0,0-1 0,0 1 0,0-1 0,0 1 1,1-1-1,-1 0 0,0 1 0,0-1 0,0 1 0,1-1 0,-1 1 1,0 0-1,1-1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7:22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1 906 24575,'61'-19'0,"10"10"0,-27 2 0,70-1 0,-12 11 0,146-5 0,-245 1 0,0 0 0,0 1 0,-1-1 0,1 0 0,0 0 0,-1 0 0,1-1 0,-1 1 0,0-1 0,1 1 0,-1-1 0,0 0 0,0 0 0,0 0 0,0 0 0,0 0 0,0 0 0,-1 0 0,1-1 0,-1 1 0,0-1 0,1 1 0,-1-1 0,0 1 0,-1-1 0,1 0 0,0 1 0,0-4 0,2-12 0,-1 0 0,0-1 0,-1-23 0,0 10 0,2 8 0,1 1 0,10-32 0,4-29 0,4-60 0,-13 85 0,-5 34 0,0-1 0,-1-29 0,-3-110-1365,0 147-5461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7:25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0 373 24575,'1'-7'0,"0"0"0,0 1 0,0-1 0,0 1 0,1-1 0,1 1 0,-1 0 0,1-1 0,0 1 0,0 0 0,6-7 0,53-63 0,-13 18 0,-25 26 0,-14 21 0,-2-1 0,1 0 0,-2-1 0,0 1 0,0-1 0,5-15 0,-12 27 0,0 0 0,1-1 0,-1 1 0,0 0 0,1 0 0,-1 0 0,1 0 0,-1 0 0,1 0 0,-1 0 0,1 0 0,0 0 0,0 0 0,-1 0 0,1 0 0,0 0 0,0 1 0,0-1 0,0 0 0,0 1 0,2-2 0,-2 2 0,0 0 0,0 0 0,0 1 0,-1-1 0,1 0 0,0 0 0,0 1 0,0-1 0,0 0 0,0 1 0,0-1 0,0 1 0,-1-1 0,1 1 0,0-1 0,0 1 0,-1 0 0,1-1 0,0 1 0,0 1 0,7 8 0,-1-1 0,-1 2 0,8 15 0,-6-11 0,30 45 16,-24-39-476,0 1-1,19 45 1,-27-51-6366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7:27.5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 24575,'40'0'0,"-7"-1"0,0 1 0,-1 2 0,47 9 0,61 13 0,-86-18 0,-1-3 0,83-5 0,-32 0 0,143 2-1365,-229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7:35.1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24575,'14'0'0,"0"0"0,-1 1 0,1 0 0,0 1 0,-1 1 0,14 4 0,-21-5 0,0 1 0,-1 0 0,1 0 0,-1 0 0,1 1 0,-1 0 0,0 0 0,0 0 0,-1 1 0,1-1 0,-1 1 0,0 0 0,-1 0 0,1 1 0,3 6 0,13 32 0,-2 0 0,-2 2 0,-2 0 0,13 76 0,19 61 0,8 40 0,-47-168 0,-2 1 0,-3 0 0,-6 67 0,2-7 0,1-101 0,0 1 0,-1 0 0,0-1 0,-1 1 0,-1-1 0,0 0 0,-2 0 0,1 0 0,-15 25 0,-20 39-1365,33-66-5461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7:37.6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67 1 24575,'-2'22'0,"-1"1"0,-1-1 0,0 0 0,-15 38 0,-3 17 0,10 45 0,12-121 0,0-1 0,0 1 0,-1 0 0,1 0 0,0 0 0,0 0 0,0-1 0,0 1 0,0 0 0,1 0 0,-1 0 0,0-1 0,0 1 0,1 0 0,-1 0 0,0-1 0,1 1 0,-1 0 0,0 0 0,1-1 0,-1 1 0,1 0 0,-1-1 0,1 1 0,0-1 0,-1 1 0,1-1 0,0 1 0,-1-1 0,2 1 0,1 0 0,-1 0 0,1-1 0,-1 1 0,1-1 0,-1 0 0,1 0 0,-1 0 0,1 0 0,-1 0 0,4-1 0,55-18 0,71-33-1365,-116 46-5461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7:40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24575,'4'2'0,"0"0"0,0 0 0,-1 0 0,1 0 0,0 0 0,-1 1 0,1 0 0,-1 0 0,0 0 0,0 0 0,0 0 0,0 0 0,2 6 0,9 6 0,-3-3 0,-1 1 0,-1 0 0,0 0 0,-1 1 0,10 23 0,13 19 0,-18-28 0,0 0 0,-2 2 0,-1-1 0,-2 1 0,-1 1 0,4 34 0,-4-26 0,7 45 0,-4 1 0,-3 1 0,-10 164 0,-2-211 0,-11 49 0,9-57 0,1-1 0,2 2 0,-1 31 0,3-19 0,-9 51 0,5-50 0,-4 6 0,-1 22 0,10-61 0,0 1 0,-1-1 0,-1 0 0,0 1 0,-1-1 0,0-1 0,-1 1 0,0-1 0,-1 1 0,0-1 0,-1-1 0,0 1 0,-1-1 0,-9 10 0,-14 26-1365,24-31-5461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7:42.7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24575,'-1'88'0,"3"93"0,-2-179 0,1 0 0,-1 1 0,1-1 0,0 0 0,0 0 0,0 1 0,0-1 0,1 0 0,-1 0 0,0 0 0,1 0 0,-1-1 0,1 1 0,0 0 0,0-1 0,0 1 0,0-1 0,0 1 0,0-1 0,0 0 0,0 0 0,0 0 0,0 0 0,1 0 0,-1 0 0,0-1 0,1 1 0,-1-1 0,0 0 0,6 0 0,10 2 0,1-2 0,0 0 0,21-4 0,-7 2 0,40-9 131,-22 2-1627,-33 7-5330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3:04.1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0 278 24575,'5'0'0,"-1"0"0,1 0 0,-1-1 0,1 0 0,-1 0 0,1 0 0,-1-1 0,0 1 0,0-1 0,0 0 0,0 0 0,0-1 0,0 1 0,0-1 0,-1 0 0,5-4 0,2-4 0,0-1 0,0 0 0,11-21 0,-13 20 0,1 0 0,0 0 0,17-17 0,-17 20 0,0-1 0,0 0 0,11-18 0,11-15 0,-31 44 0,1-1 0,-1 1 0,0-1 0,0 1 0,1 0 0,-1 0 0,0-1 0,1 1 0,-1 0 0,1-1 0,-1 1 0,0 0 0,1 0 0,-1 0 0,1 0 0,-1-1 0,0 1 0,1 0 0,-1 0 0,1 0 0,-1 0 0,1 0 0,-1 0 0,1 0 0,-1 0 0,1 0 0,-1 0 0,0 0 0,1 1 0,-1-1 0,1 0 0,-1 0 0,1 1 0,13 15 0,7 30 0,-18-40 0,20 53-105,3 8-525,49 92 0,-69-148-6196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7:45.8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121 1 24575,'5'0'0,"0"1"0,-1 0 0,1 1 0,0-1 0,-1 1 0,0-1 0,1 1 0,-1 1 0,0-1 0,0 1 0,0-1 0,0 1 0,-1 0 0,1 1 0,-1-1 0,1 0 0,-1 1 0,0 0 0,3 5 0,1 1 0,-1 1 0,0-1 0,-1 1 0,0 0 0,0 0 0,4 19 0,8 29 0,-12-43 0,0 1 0,0 0 0,-2 1 0,2 19 0,-1 11 0,13 55 0,-9-63 0,-2 1 0,1 59 0,-5-20 0,-4 71 0,1-131 0,-1 0 0,-2 0 0,0 0 0,-1 0 0,-9 23 0,-18 25 0,-55 87 0,74-134 0,-27 38 0,25-39 0,2-1 0,-14 28 0,9-9-455,1 1 0,-16 57 0,29-81-6371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7:47.1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24575,'13'148'0,"-4"-68"0,-8-78 0,-1 1 0,1-1 0,-1 0 0,1 0 0,0 1 0,0-1 0,0 0 0,0 0 0,1 0 0,-1 0 0,0 0 0,1 0 0,-1-1 0,1 1 0,0 0 0,0-1 0,0 1 0,-1-1 0,1 0 0,0 0 0,1 1 0,-1-1 0,0-1 0,0 1 0,0 0 0,1 0 0,-1-1 0,0 1 0,1-1 0,-1 0 0,3 0 0,13 2 0,0-2 0,0 0 0,23-4 0,-7 1 0,8 3-1365,-24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5:15:32.7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59 24575,'0'-2'0,"1"1"0,-1 0 0,0-1 0,1 1 0,-1-1 0,1 1 0,-1 0 0,1 0 0,0-1 0,-1 1 0,1 0 0,0 0 0,0 0 0,0 0 0,0 0 0,0 0 0,0 0 0,0 0 0,0 0 0,0 0 0,1 1 0,-1-1 0,0 0 0,0 1 0,1-1 0,-1 1 0,2-1 0,45-8 0,-31 6 0,34-5 0,0 2 0,0 3 0,80 4 0,-41 1 0,-88-2 0,1 0 0,-1 0 0,1 0 0,-1 1 0,1-1 0,-1 1 0,0 0 0,1 0 0,-1 0 0,0 0 0,0 0 0,0 0 0,0 0 0,0 1 0,0-1 0,0 1 0,0 0 0,0-1 0,-1 1 0,1 0 0,-1 0 0,1 0 0,-1 0 0,0 0 0,0 0 0,2 4 0,1 7 0,0 0 0,0 0 0,-2 1 0,2 13 0,7 28 0,52 157 0,-50-163 0,-12-44 0,0 1 0,1-1 0,-1 0 0,1 0 0,0 0 0,1 0 0,-1-1 0,7 9 0,-6-11 0,-1 0 0,1 0 0,0 0 0,-1-1 0,1 1 0,0-1 0,0 0 0,0 0 0,0 0 0,1-1 0,-1 1 0,0 0 0,0-1 0,0 0 0,0 0 0,6-1 0,198-2-1365,-192 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5:15:35.7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63 24575,'6'0'0,"1"0"0,0 0 0,-1 1 0,1 0 0,-1 0 0,1 1 0,-1 0 0,1 0 0,-1 0 0,0 1 0,0 0 0,0 0 0,-1 1 0,7 4 0,-6-2 0,0 0 0,0 0 0,-1 0 0,0 1 0,0 0 0,0 0 0,-1 1 0,0-1 0,-1 1 0,5 14 0,-7-20 0,-1 0 0,1 0 0,0-1 0,-1 1 0,1 0 0,0 0 0,0-1 0,0 1 0,1 0 0,-1-1 0,0 1 0,0-1 0,2 2 0,-2-3 0,-1 0 0,1 0 0,-1 0 0,1 1 0,-1-1 0,1 0 0,-1 0 0,1 0 0,-1 0 0,1 0 0,-1 0 0,1 0 0,-1 0 0,1 0 0,-1 0 0,1-1 0,-1 1 0,1 0 0,-1 0 0,1 0 0,-1-1 0,1 1 0,-1 0 0,1 0 0,-1-1 0,0 1 0,1 0 0,-1-1 0,0 1 0,1-1 0,3-4 0,-1 0 0,0 0 0,0 0 0,0-1 0,-1 1 0,0-1 0,2-6 0,5-20 0,-7 23 0,0 0 0,1 0 0,0 0 0,0 1 0,1-1 0,0 1 0,1 0 0,0 0 0,0 0 0,0 1 0,8-8 0,-4 6-1365,-2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5:15:53.7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1 536 24575,'0'-1'0,"1"0"0,0 0 0,-1 0 0,1 0 0,0 0 0,-1 0 0,1 1 0,0-1 0,0 0 0,0 0 0,0 1 0,0-1 0,0 0 0,0 1 0,0-1 0,0 1 0,0-1 0,0 1 0,0 0 0,0-1 0,0 1 0,0 0 0,0 0 0,1 0 0,-1 0 0,2 0 0,37-3 0,-35 3 0,147 2 0,70-4 0,-219 2 0,0-1 0,0 1 0,0-1 0,0 0 0,0 1 0,-1-2 0,1 1 0,0 0 0,0 0 0,-1-1 0,1 0 0,-1 1 0,1-1 0,-1 0 0,0 0 0,1 0 0,-1-1 0,0 1 0,-1-1 0,1 1 0,0-1 0,-1 1 0,1-1 0,-1 0 0,0 0 0,1-4 0,2-7 0,-1-1 0,0 0 0,-1 0 0,-1-21 0,5-22 0,0 16-27,-2-1 0,-1 0 0,-4-55 0,0 28-1230,1 54-5569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5:15:56.6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0 161 24575,'22'-26'0,"-2"-1"0,21-36 0,-24 37 0,-17 25 0,1-1 0,0 1 0,0 0 0,-1 0 0,1 0 0,0 0 0,0 0 0,0 0 0,0 0 0,0 0 0,0 0 0,0 0 0,0 1 0,1-1 0,-1 0 0,0 1 0,0-1 0,1 1 0,-1-1 0,0 1 0,1 0 0,-1 0 0,0-1 0,1 1 0,-1 0 0,1 0 0,-1 0 0,0 0 0,1 1 0,1 0 0,3 1 0,-1 0 0,0 1 0,0 0 0,0 0 0,0 0 0,5 5 0,19 12 0,-22-15-114,0 0 1,0 0-1,0 1 0,-1 0 0,0 0 1,0 0-1,0 1 0,-1 0 0,0 0 1,0 0-1,6 15 0,-5-11-6712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5:15:59.0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24575,'31'-1'0,"-1"2"0,0 0 0,1 2 0,-1 2 0,52 13 0,-68-15 0,0-1 0,0-1 0,1-1 0,-1 0 0,0 0 0,1-2 0,-1 0 0,0 0 0,20-7 0,-22 6 0,6-1-1365,-2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5:16:26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59 24575,'0'-2'0,"1"1"0,-1 0 0,0-1 0,1 1 0,-1-1 0,1 1 0,-1 0 0,1 0 0,0-1 0,-1 1 0,1 0 0,0 0 0,0 0 0,0 0 0,0 0 0,0 0 0,0 0 0,0 0 0,0 0 0,0 0 0,1 1 0,-1-1 0,0 0 0,0 1 0,1-1 0,-1 1 0,2-1 0,45-8 0,-31 6 0,34-5 0,0 2 0,0 3 0,80 4 0,-41 1 0,-88-2 0,1 0 0,-1 0 0,1 0 0,-1 1 0,1-1 0,-1 1 0,0 0 0,1 0 0,-1 0 0,0 0 0,0 0 0,0 0 0,0 0 0,0 1 0,0-1 0,0 1 0,0 0 0,0-1 0,-1 1 0,1 0 0,-1 0 0,1 0 0,-1 0 0,0 0 0,0 0 0,2 4 0,1 7 0,0 0 0,0 0 0,-2 1 0,2 13 0,7 28 0,52 157 0,-50-163 0,-12-44 0,0 1 0,1-1 0,-1 0 0,1 0 0,0 0 0,1 0 0,-1-1 0,7 9 0,-6-11 0,-1 0 0,1 0 0,0 0 0,-1-1 0,1 1 0,0-1 0,0 0 0,0 0 0,0 0 0,1-1 0,-1 1 0,0 0 0,0-1 0,0 0 0,0 0 0,6-1 0,198-2-1365,-192 3-5461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5:16:26.6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63 24575,'6'0'0,"1"0"0,0 0 0,-1 1 0,1 0 0,-1 0 0,1 1 0,-1 0 0,1 0 0,-1 0 0,0 1 0,0 0 0,0 0 0,-1 1 0,7 4 0,-6-2 0,0 0 0,0 0 0,-1 0 0,0 1 0,0 0 0,0 0 0,-1 1 0,0-1 0,-1 1 0,5 14 0,-7-20 0,-1 0 0,1 0 0,0-1 0,-1 1 0,1 0 0,0 0 0,0-1 0,0 1 0,1 0 0,-1-1 0,0 1 0,0-1 0,2 2 0,-2-3 0,-1 0 0,1 0 0,-1 0 0,1 1 0,-1-1 0,1 0 0,-1 0 0,1 0 0,-1 0 0,1 0 0,-1 0 0,1 0 0,-1 0 0,1 0 0,-1 0 0,1-1 0,-1 1 0,1 0 0,-1 0 0,1 0 0,-1-1 0,1 1 0,-1 0 0,1 0 0,-1-1 0,0 1 0,1 0 0,-1-1 0,0 1 0,1-1 0,3-4 0,-1 0 0,0 0 0,0 0 0,0-1 0,-1 1 0,0-1 0,2-6 0,5-20 0,-7 23 0,0 0 0,1 0 0,0 0 0,0 1 0,1-1 0,0 1 0,1 0 0,0 0 0,0 0 0,0 1 0,8-8 0,-4 6-1365,-2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5:16:26.6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1 536 24575,'0'-1'0,"1"0"0,0 0 0,-1 0 0,1 0 0,0 0 0,-1 0 0,1 1 0,0-1 0,0 0 0,0 0 0,0 1 0,0-1 0,0 0 0,0 1 0,0-1 0,0 1 0,0-1 0,0 1 0,0 0 0,0-1 0,0 1 0,0 0 0,0 0 0,1 0 0,-1 0 0,2 0 0,37-3 0,-35 3 0,147 2 0,70-4 0,-219 2 0,0-1 0,0 1 0,0-1 0,0 0 0,0 1 0,-1-2 0,1 1 0,0 0 0,0 0 0,-1-1 0,1 0 0,-1 1 0,1-1 0,-1 0 0,0 0 0,1 0 0,-1-1 0,0 1 0,-1-1 0,1 1 0,0-1 0,-1 1 0,1-1 0,-1 0 0,0 0 0,1-4 0,2-7 0,-1-1 0,0 0 0,-1 0 0,-1-21 0,5-22 0,0 16-27,-2-1 0,-1 0 0,-4-55 0,0 28-1230,1 54-5569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3:06.1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24575,'463'0'0,"-444"1"0,1 1 0,-1 1 0,29 8 0,-29-6 0,1-1 0,-1 0 0,31 0 0,642-4-1365,-677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5:16:26.6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0 161 24575,'22'-26'0,"-2"-1"0,21-36 0,-24 37 0,-17 25 0,1-1 0,0 1 0,0 0 0,-1 0 0,1 0 0,0 0 0,0 0 0,0 0 0,0 0 0,0 0 0,0 0 0,0 0 0,0 1 0,1-1 0,-1 0 0,0 1 0,0-1 0,1 1 0,-1-1 0,0 1 0,1 0 0,-1 0 0,0-1 0,1 1 0,-1 0 0,1 0 0,-1 0 0,0 0 0,1 1 0,1 0 0,3 1 0,-1 0 0,0 1 0,0 0 0,0 0 0,0 0 0,5 5 0,19 12 0,-22-15-114,0 0 1,0 0-1,0 1 0,-1 0 0,0 0 1,0 0-1,0 1 0,-1 0 0,0 0 1,0 0-1,6 15 0,-5-11-6712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5:16:26.6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24575,'31'-1'0,"-1"2"0,0 0 0,1 2 0,-1 2 0,52 13 0,-68-15 0,0-1 0,0-1 0,1-1 0,-1 0 0,0 0 0,1-2 0,-1 0 0,0 0 0,20-7 0,-22 6 0,6-1-1365,-2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3:15.5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1175 24575,'27'-48'0,"19"-79"0,-37 101 0,1 0 0,1 0 0,1 2 0,2-1 0,0 1 0,26-32 0,0 8 0,82-77 0,-91 99 0,2 2 0,0 1 0,45-23 0,13-9 0,-66 41 0,1 1 0,0 2 0,1 0 0,39-9 0,50-21 0,-47 16 0,0 2 0,143-27 0,33-9 0,339-89 0,-530 140 0,72-2 0,-37 4 0,18 0 0,182 12 0,-152 9 0,45 2 0,-122-11 0,68 14 0,23 3 0,-130-20 0,0 1 0,35 12 0,-38-10 0,1 0 0,0-2 0,35 4 0,5-1 0,1 3 0,-2 2 0,1 2 0,-2 3 0,58 26 0,-62-24 0,-19-8 0,-1 2 0,1 1 0,52 31 0,-81-42 0,51 33 0,-1 2 0,-2 2 0,59 58 0,-4-4 0,-35-34 0,7 16 0,54 44 0,74 57 0,-94-68 0,-142-164 0,6 11 0,-26-75 0,19-6-1365,25 115-5461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03:18.8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338 334 24575,'-20'-1'0,"0"-1"0,1-1 0,-30-7 0,-28-5 0,46 12 0,20 3 0,-1-1 0,1 0 0,0 0 0,0-2 0,0 1 0,-18-8 0,26 8 0,1 0 0,0 0 0,0 0 0,0 0 0,1 0 0,-1 0 0,0-1 0,1 1 0,0-1 0,-1 1 0,1-1 0,0 0 0,0 1 0,1-1 0,-1 0 0,0 0 0,1 1 0,0-1 0,-1 0 0,1 0 0,1 0 0,-1 0 0,0 1 0,0-1 0,2-3 0,-1-3 0,1-1 0,0 1 0,0-1 0,1 1 0,0 0 0,6-11 0,1 5 13,1 1-1,0 0 0,1 0 0,18-16 1,8-8-1440,-28 27-5399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34:07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24575,'2'35'0,"2"0"0,1 0 0,2-1 0,15 48 0,-9-33 0,-7-17 0,-2 1 0,-1 0 0,-1 0 0,-6 59 0,2-5 0,1-37 0,-2 0 0,-2 1 0,-2-1 0,-23 83 0,19-90 0,2 0 0,1 1 0,3-1 0,2 1 0,2 45 0,1-69-1365,0-3-5461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34:08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4254 107 24575,'-62'-19'0,"-247"15"0,167 6 0,65-2 0,0-4 0,-112-19 0,-205-28 0,-51 44 0,249 10 0,-32 8 0,7 0 0,178-9 0,-79 15 0,-18 2 0,-63 3 0,121-11 0,-95 1 0,-285 6 0,-131 3-628,520-21-109,54 0-6089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34:12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211 213 24575,'-41'14'0,"22"-5"0,11-6 0,0 0 0,0-1 0,1 0 0,-1-1 0,0 1 0,-1-1 0,1-1 0,-15 0 0,20-1 0,0 0 0,0 0 0,0 0 0,1 0 0,-1 0 0,0-1 0,1 1 0,-1-1 0,1 0 0,-1 0 0,1 0 0,0 0 0,0 0 0,0 0 0,0 0 0,0-1 0,1 1 0,-1-1 0,0 1 0,1-1 0,0 0 0,0 0 0,0 1 0,0-1 0,0 0 0,1 0 0,-1-3 0,-3-11 0,2 1 0,0-1 0,1-19 0,0 31 0,1-1 0,0 1 0,1-1 0,0 1 0,-1 0 0,2-1 0,-1 1 0,1 0 0,-1 0 0,2-1 0,-1 1 0,0 1 0,5-8 0,-4 10 0,0 0 0,0-1 0,0 1 0,1 0 0,-1 0 0,0 1 0,1-1 0,-1 1 0,1 0 0,0 0 0,-1 0 0,1 0 0,0 1 0,0-1 0,-1 1 0,1 0 0,0 0 0,4 1 0,73 13 0,-63-10 0,-13-3 0,1 0 0,0 0 0,-1 1 0,1 0 0,0 0 0,-1 0 0,0 1 0,0 0 0,0 0 0,0 0 0,0 0 0,0 1 0,7 8 0,-9-7 0,0 0 0,0 0 0,0 1 0,-1-1 0,0 1 0,0-1 0,-1 1 0,1 0 0,-1 0 0,0 0 0,-1 0 0,0 0 0,0 10 0,0-12 0,0 1 0,0-1 0,0 1 0,0-1 0,-1 1 0,0-1 0,0 1 0,0-1 0,0 1 0,-1-1 0,0 0 0,0 0 0,-3 6 0,2-8 0,0 0 0,1 1 0,-1-2 0,0 1 0,0 0 0,0 0 0,-1-1 0,1 0 0,0 0 0,-1 0 0,1 0 0,0 0 0,-1-1 0,1 1 0,-1-1 0,1 0 0,-1 0 0,-4-1 0,-2 1-119,0 0-130,-1 0 0,1 0-1,-1 1 1,-13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6:34:14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24575,'0'4'0,"0"4"0,0 4 0,0 5 0,0 1 0,0 3 0,0 0 0,0 0 0,0 1 0,4-4 0,4-5 0,5-5 0,3-3 0,3-3 0,1-2 0,2 0 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814897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000" b="0" i="0"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FFFFFF">
                    <a:lumMod val="65000"/>
                  </a:srgbClr>
                </a:solidFill>
              </a:rPr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9360" y="8829967"/>
            <a:ext cx="699418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fld id="{900B8651-D313-4300-801F-8365670269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arlow" pitchFamily="2" charset="77"/>
                <a:ea typeface="+mn-ea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9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 b="0" i="0">
                <a:latin typeface="Barlow" pitchFamily="2" charset="77"/>
              </a:defRPr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0" y="108612"/>
            <a:ext cx="952107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r">
              <a:defRPr sz="1200" b="0" i="0">
                <a:latin typeface="Barlow" pitchFamily="2" charset="77"/>
              </a:defRPr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pPr/>
              <a:t>11/15/2024</a:t>
            </a:fld>
            <a:endParaRPr lang="en-US" sz="10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389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buClr>
        <a:schemeClr val="tx2"/>
      </a:buClr>
      <a:buSzPct val="75000"/>
      <a:buFont typeface="Wingdings 3" panose="05040102010807070707" pitchFamily="18" charset="2"/>
      <a:buChar char="u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1pPr>
    <a:lvl2pPr marL="344488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2pPr>
    <a:lvl3pPr marL="5111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3pPr>
    <a:lvl4pPr marL="6889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4pPr>
    <a:lvl5pPr marL="855663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801A5-8B97-4248-BC1F-30EED1BE8E2A}"/>
              </a:ext>
            </a:extLst>
          </p:cNvPr>
          <p:cNvSpPr txBox="1"/>
          <p:nvPr userDrawn="1"/>
        </p:nvSpPr>
        <p:spPr>
          <a:xfrm>
            <a:off x="2836333" y="-1100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9C0A6AB0-9BB4-1E43-9F1F-3CEBCAC11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3" t="31368" r="520" b="18339"/>
          <a:stretch/>
        </p:blipFill>
        <p:spPr>
          <a:xfrm>
            <a:off x="0" y="-5203"/>
            <a:ext cx="12192000" cy="68632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B97B1F-8B2D-7041-9104-AECAAA0D72FD}"/>
              </a:ext>
            </a:extLst>
          </p:cNvPr>
          <p:cNvSpPr/>
          <p:nvPr userDrawn="1"/>
        </p:nvSpPr>
        <p:spPr>
          <a:xfrm>
            <a:off x="0" y="-5204"/>
            <a:ext cx="6281680" cy="6863204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  <a:alpha val="0"/>
                </a:schemeClr>
              </a:gs>
              <a:gs pos="100000">
                <a:schemeClr val="accent2">
                  <a:lumMod val="50000"/>
                  <a:alpha val="49901"/>
                </a:schemeClr>
              </a:gs>
            </a:gsLst>
            <a:lin ang="10800000" scaled="1"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68BA96D0-D231-8543-9A40-53B148E3E2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7472" y="412047"/>
            <a:ext cx="1546299" cy="623945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BAFA5AC-215B-3841-96C1-5949DA8341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4587041"/>
            <a:ext cx="5570538" cy="276999"/>
          </a:xfrm>
        </p:spPr>
        <p:txBody>
          <a:bodyPr wrap="square" tIns="0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Barlow"/>
              <a:buNone/>
            </a:pPr>
            <a:r>
              <a:rPr lang="en-US" dirty="0"/>
              <a:t>Click to Add Presenter/Subheading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07DA987C-20E5-6645-A0B0-F16877035E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3824707"/>
            <a:ext cx="5570538" cy="6647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lang="en-US" sz="4800" b="0" i="0" kern="1200" baseline="0" dirty="0">
                <a:solidFill>
                  <a:schemeClr val="bg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Barlow"/>
              <a:buNone/>
            </a:pPr>
            <a:r>
              <a:rPr lang="en-US" dirty="0"/>
              <a:t>Click to Edit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1C654B-FE14-FB45-8249-7D9D92995BA2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>
              <a:solidFill>
                <a:schemeClr val="bg1"/>
              </a:solidFill>
              <a:latin typeface="Barlow" pitchFamily="2" charset="77"/>
              <a:cs typeface="Arial Black" panose="020B0604020202020204" pitchFamily="34" charset="0"/>
            </a:endParaRP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7084A994-876E-774C-A507-104A2FF00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0" rIns="182880" bIns="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©2024 Analog Devices, Inc. All rights reserved.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FC1328E-D267-9B45-9570-96B12FEA0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182880" tIns="0" rIns="0" bIns="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A1B3B0B-FCA0-194C-BBF9-5976E2040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6C9C8A1F-65A1-438C-A989-4C5A35895FAC}" type="datetime3">
              <a:rPr lang="en-US" smtClean="0"/>
              <a:t>15 November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0274300" cy="4914900"/>
          </a:xfrm>
        </p:spPr>
        <p:txBody>
          <a:bodyPr lIns="0" tIns="0" rIns="0" bIns="0" anchor="ctr" anchorCtr="0"/>
          <a:lstStyle>
            <a:lvl1pPr marL="228600" indent="-228600">
              <a:buFont typeface="Arial" panose="020B0604020202020204" pitchFamily="34" charset="0"/>
              <a:buChar char="►"/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b="0" i="0" dirty="0">
              <a:solidFill>
                <a:srgbClr val="000000"/>
              </a:solidFill>
              <a:latin typeface="Barlow" pitchFamily="2" charset="77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DFAA90AC-9B0A-AB4E-ABA9-347CBDC29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DE1375A-B2FA-C741-B6ED-A8569C32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7561257-280D-EC46-BB4D-FCABCCE29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A9005F38-6ABB-4B00-9E00-9FAA7BAB9A96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8E65540C-9AE1-4F08-F017-32CC32FE9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0" rIns="182880" bIns="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07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 Subhead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321671"/>
            <a:ext cx="10274300" cy="5135835"/>
          </a:xfrm>
        </p:spPr>
        <p:txBody>
          <a:bodyPr lIns="0" tIns="0" rIns="0" bIns="0" anchor="ctr" anchorCtr="0"/>
          <a:lstStyle>
            <a:lvl1pPr marL="228600" indent="-228600">
              <a:buFont typeface="Arial" panose="020B0604020202020204" pitchFamily="34" charset="0"/>
              <a:buChar char="►"/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b="0" i="0" dirty="0">
              <a:solidFill>
                <a:srgbClr val="000000"/>
              </a:solidFill>
              <a:latin typeface="Barlow" pitchFamily="2" charset="77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DFAA90AC-9B0A-AB4E-ABA9-347CBDC29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DE1375A-B2FA-C741-B6ED-A8569C32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7561257-280D-EC46-BB4D-FCABCCE29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0651209-DE17-49D1-B260-99E53FE48278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C085C-4819-6148-88EB-7F81217A7C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600" y="845969"/>
            <a:ext cx="1732847" cy="320088"/>
          </a:xfrm>
        </p:spPr>
        <p:txBody>
          <a:bodyPr wrap="non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None/>
              <a:defRPr lang="en-US" dirty="0">
                <a:solidFill>
                  <a:schemeClr val="tx2"/>
                </a:solidFill>
                <a:latin typeface="+mn-lt"/>
              </a:defRPr>
            </a:lvl1pPr>
          </a:lstStyle>
          <a:p>
            <a:pPr marL="0" lvl="0" defTabSz="914400"/>
            <a:r>
              <a:rPr lang="en-US" sz="2600" dirty="0">
                <a:solidFill>
                  <a:schemeClr val="tx2"/>
                </a:solidFill>
              </a:rPr>
              <a:t>Click to Edit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1690F2B5-DA2D-F77E-6B1D-683290085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0" rIns="182880" bIns="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20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5">
            <a:extLst>
              <a:ext uri="{FF2B5EF4-FFF2-40B4-BE49-F238E27FC236}">
                <a16:creationId xmlns:a16="http://schemas.microsoft.com/office/drawing/2014/main" id="{FF28FBB9-7356-1749-AF1D-0D25B97BE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>
              <a:defRPr lang="en-US" sz="3600" b="0" i="0" kern="12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D766B48-3BA7-6649-8D35-3B23439CA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12F0BCD-3D7D-A74A-A0E2-7C6BAF1E6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161FBC92-EA25-452B-88D7-2C0D0B6922B8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AE33F2-9FDE-2559-5C6E-DC0BCCF37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0" rIns="182880" bIns="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800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69D9013-ECCC-D041-8602-ADF58DA80D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36303"/>
            <a:ext cx="991639" cy="39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04FFAC6-68F2-994E-B91C-5DC76B075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18" t="28668" r="14255" b="26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5601" y="787400"/>
            <a:ext cx="5557837" cy="5585437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90000"/>
              </a:lnSpc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CC1EE-582D-A143-AF7D-E409C134D032}"/>
              </a:ext>
            </a:extLst>
          </p:cNvPr>
          <p:cNvSpPr txBox="1"/>
          <p:nvPr userDrawn="1"/>
        </p:nvSpPr>
        <p:spPr>
          <a:xfrm>
            <a:off x="16190976" y="6949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041FE8-0344-5D47-9947-DD38BB729CF3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>
              <a:solidFill>
                <a:schemeClr val="bg1"/>
              </a:solidFill>
              <a:latin typeface="Barlow" pitchFamily="2" charset="77"/>
              <a:cs typeface="Arial Black" panose="020B0604020202020204" pitchFamily="34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BF7B18B-3452-454A-A1E1-F19245718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AEECA3B-2490-0F46-99E8-9FCD54896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E8E5CDF0-67AC-4A41-B9EE-521A0C7BE19D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D1DECCBA-E569-6B19-333C-2E350990C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0" rIns="182880" bIns="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798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42900" y="218135"/>
            <a:ext cx="10299699" cy="470898"/>
          </a:xfrm>
          <a:prstGeom prst="rect">
            <a:avLst/>
          </a:prstGeom>
          <a:noFill/>
        </p:spPr>
        <p:txBody>
          <a:bodyPr vert="horz" wrap="square" lIns="0" tIns="0" rIns="0" bIns="27432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0286999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36303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2B608A-8973-E74F-9000-3CD5D7893E6F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>
              <a:solidFill>
                <a:schemeClr val="bg1"/>
              </a:solidFill>
              <a:latin typeface="Barlow" pitchFamily="2" charset="77"/>
              <a:cs typeface="Arial Black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75B83-C1F8-4E53-8C02-280E1ED42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CE817F5-DA59-4CF8-A065-2F8C60D2E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29E6E991-80BD-4BD6-893F-5CF0B086C597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93659-4415-8C41-805C-01463B0FE599}"/>
              </a:ext>
            </a:extLst>
          </p:cNvPr>
          <p:cNvSpPr txBox="1"/>
          <p:nvPr userDrawn="1"/>
        </p:nvSpPr>
        <p:spPr>
          <a:xfrm>
            <a:off x="2193324" y="286058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EB0FF87-11E5-D235-633C-9F1E58836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0" rIns="182880" bIns="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©2024 Analog Devices,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980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78" r:id="rId2"/>
    <p:sldLayoutId id="2147483709" r:id="rId3"/>
    <p:sldLayoutId id="2147483699" r:id="rId4"/>
    <p:sldLayoutId id="214748370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lnSpc>
          <a:spcPct val="80000"/>
        </a:lnSpc>
        <a:spcBef>
          <a:spcPct val="0"/>
        </a:spcBef>
        <a:buNone/>
        <a:defRPr sz="3600" b="0" i="0" kern="1200" spc="-100" baseline="0">
          <a:solidFill>
            <a:schemeClr val="accent2"/>
          </a:solidFill>
          <a:latin typeface="Barlow" pitchFamily="2" charset="77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lnSpc>
          <a:spcPct val="90000"/>
        </a:lnSpc>
        <a:spcBef>
          <a:spcPts val="1000"/>
        </a:spcBef>
        <a:spcAft>
          <a:spcPts val="400"/>
        </a:spcAft>
        <a:buClr>
          <a:schemeClr val="bg2"/>
        </a:buClr>
        <a:buSzPct val="65000"/>
        <a:buFont typeface="Arial" panose="020B0604020202020204" pitchFamily="34" charset="0"/>
        <a:buChar char="►"/>
        <a:defRPr lang="en-US" sz="2600" b="0" i="0" kern="1200" baseline="0" dirty="0" smtClean="0">
          <a:solidFill>
            <a:srgbClr val="000000"/>
          </a:solidFill>
          <a:latin typeface="Barlow" pitchFamily="2" charset="77"/>
          <a:ea typeface="+mn-ea"/>
          <a:cs typeface="+mn-cs"/>
        </a:defRPr>
      </a:lvl1pPr>
      <a:lvl2pPr marL="514350" indent="-28575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–"/>
        <a:defRPr lang="en-US" sz="2000" b="0" i="0" kern="1200" baseline="0" dirty="0" smtClean="0">
          <a:solidFill>
            <a:srgbClr val="000000"/>
          </a:solidFill>
          <a:latin typeface="Barlow" pitchFamily="2" charset="77"/>
          <a:ea typeface="+mn-ea"/>
          <a:cs typeface="+mn-cs"/>
        </a:defRPr>
      </a:lvl2pPr>
      <a:lvl3pPr marL="742950" indent="-28575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•"/>
        <a:defRPr lang="en-US" sz="1800" b="0" i="0" kern="1200" baseline="0" dirty="0" smtClean="0">
          <a:solidFill>
            <a:srgbClr val="000000"/>
          </a:solidFill>
          <a:latin typeface="Barlow" pitchFamily="2" charset="77"/>
          <a:ea typeface="+mn-ea"/>
          <a:cs typeface="+mn-cs"/>
        </a:defRPr>
      </a:lvl3pPr>
      <a:lvl4pPr marL="971550" indent="-28575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–"/>
        <a:defRPr lang="en-US" sz="1200" b="0" i="0" kern="1200" dirty="0" smtClean="0">
          <a:solidFill>
            <a:srgbClr val="000000"/>
          </a:solidFill>
          <a:latin typeface="Barlow" pitchFamily="2" charset="77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»"/>
        <a:defRPr lang="en-US" sz="1200" b="0" i="0" kern="1200" baseline="0" dirty="0">
          <a:solidFill>
            <a:srgbClr val="000000"/>
          </a:solidFill>
          <a:latin typeface="Barlow" pitchFamily="2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49" userDrawn="1">
          <p15:clr>
            <a:srgbClr val="F26B43"/>
          </p15:clr>
        </p15:guide>
        <p15:guide id="1" orient="horz" pos="3768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7464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  <p15:guide id="5" pos="3725" userDrawn="1">
          <p15:clr>
            <a:srgbClr val="F26B43"/>
          </p15:clr>
        </p15:guide>
        <p15:guide id="6" orient="horz" pos="672" userDrawn="1">
          <p15:clr>
            <a:srgbClr val="F26B43"/>
          </p15:clr>
        </p15:guide>
        <p15:guide id="7" pos="6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1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9.xml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17.xml"/><Relationship Id="rId18" Type="http://schemas.openxmlformats.org/officeDocument/2006/relationships/image" Target="../media/image42.png"/><Relationship Id="rId3" Type="http://schemas.openxmlformats.org/officeDocument/2006/relationships/image" Target="../media/image17.png"/><Relationship Id="rId21" Type="http://schemas.openxmlformats.org/officeDocument/2006/relationships/customXml" Target="../ink/ink21.xml"/><Relationship Id="rId7" Type="http://schemas.openxmlformats.org/officeDocument/2006/relationships/customXml" Target="../ink/ink14.xml"/><Relationship Id="rId12" Type="http://schemas.openxmlformats.org/officeDocument/2006/relationships/image" Target="../media/image39.png"/><Relationship Id="rId17" Type="http://schemas.openxmlformats.org/officeDocument/2006/relationships/customXml" Target="../ink/ink19.xml"/><Relationship Id="rId2" Type="http://schemas.openxmlformats.org/officeDocument/2006/relationships/image" Target="../media/image16.gif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10" Type="http://schemas.openxmlformats.org/officeDocument/2006/relationships/image" Target="../media/image38.png"/><Relationship Id="rId19" Type="http://schemas.openxmlformats.org/officeDocument/2006/relationships/customXml" Target="../ink/ink20.xml"/><Relationship Id="rId4" Type="http://schemas.openxmlformats.org/officeDocument/2006/relationships/image" Target="../media/image23.png"/><Relationship Id="rId9" Type="http://schemas.openxmlformats.org/officeDocument/2006/relationships/customXml" Target="../ink/ink15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26.xml"/><Relationship Id="rId18" Type="http://schemas.openxmlformats.org/officeDocument/2006/relationships/customXml" Target="../ink/ink30.xml"/><Relationship Id="rId3" Type="http://schemas.openxmlformats.org/officeDocument/2006/relationships/image" Target="../media/image31.png"/><Relationship Id="rId7" Type="http://schemas.openxmlformats.org/officeDocument/2006/relationships/customXml" Target="../ink/ink23.xml"/><Relationship Id="rId12" Type="http://schemas.openxmlformats.org/officeDocument/2006/relationships/image" Target="../media/image51.png"/><Relationship Id="rId17" Type="http://schemas.openxmlformats.org/officeDocument/2006/relationships/customXml" Target="../ink/ink29.xml"/><Relationship Id="rId2" Type="http://schemas.openxmlformats.org/officeDocument/2006/relationships/image" Target="../media/image24.gif"/><Relationship Id="rId16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50.png"/><Relationship Id="rId19" Type="http://schemas.openxmlformats.org/officeDocument/2006/relationships/customXml" Target="../ink/ink31.xml"/><Relationship Id="rId4" Type="http://schemas.openxmlformats.org/officeDocument/2006/relationships/image" Target="../media/image32.PNG"/><Relationship Id="rId9" Type="http://schemas.openxmlformats.org/officeDocument/2006/relationships/customXml" Target="../ink/ink24.xml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B1C550-5BC1-3468-9BE0-B15F8629F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Presented By Mark Thoren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5479E9-764A-1D5C-8DD9-2C84E40A9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Flip Flop Fun!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C05D2-13FD-40A7-DA75-3CABAB77A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E9886-D70B-5142-8BAC-44354D42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</a:t>
            </a:fld>
            <a:endParaRPr lang="en-US" baseline="-11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7055654-AE8B-EE2F-26B2-2419558618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CE9DF3-2656-42BD-A28D-581E4F7F1B60}" type="datetime3">
              <a:rPr lang="en-US" smtClean="0"/>
              <a:t>15 November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5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DB6695-7F81-E9FC-1245-9E7A3AC0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FPGAs have more “knobs” (Timing Constraints)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43866-2048-162B-1639-ECF412C8F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10</a:t>
            </a:fld>
            <a:endParaRPr lang="en-US" baseline="-11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90223-C034-1AE9-021A-4687F6283E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5398107-6154-4758-B013-02C0775AA842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A359B-EB69-98D2-8135-B1D8DEFD3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9EB794-4846-7E06-097A-8A378A48E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9" y="3323706"/>
            <a:ext cx="2094703" cy="306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diagram of a machine&#10;&#10;Description automatically generated">
            <a:extLst>
              <a:ext uri="{FF2B5EF4-FFF2-40B4-BE49-F238E27FC236}">
                <a16:creationId xmlns:a16="http://schemas.microsoft.com/office/drawing/2014/main" id="{17F7F873-F2CF-1D05-7EA2-F9728C07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93" y="3218412"/>
            <a:ext cx="3389471" cy="28496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250848-53CA-99D9-5000-ABF2BAC8D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320" y="922430"/>
            <a:ext cx="3951529" cy="29011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EF0932-36B1-10D9-D7F9-4CCBD8D8C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076" y="2595211"/>
            <a:ext cx="4156579" cy="27902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D5860-1E01-DC6C-BA73-B31B6760FD12}"/>
              </a:ext>
            </a:extLst>
          </p:cNvPr>
          <p:cNvSpPr txBox="1"/>
          <p:nvPr/>
        </p:nvSpPr>
        <p:spPr>
          <a:xfrm>
            <a:off x="682531" y="1034502"/>
            <a:ext cx="2773363" cy="14803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Tell the FPGA tool the peripheral’s timing requirements, and it will try to meet them (and let you know if it can’t)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80C89-B15F-4FBE-590D-D783DB5B4245}"/>
              </a:ext>
            </a:extLst>
          </p:cNvPr>
          <p:cNvSpPr txBox="1"/>
          <p:nvPr/>
        </p:nvSpPr>
        <p:spPr>
          <a:xfrm>
            <a:off x="7426713" y="5756094"/>
            <a:ext cx="3557818" cy="672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400" b="1" dirty="0">
                <a:solidFill>
                  <a:srgbClr val="000000"/>
                </a:solidFill>
                <a:latin typeface="Barlow" panose="00000500000000000000" pitchFamily="2" charset="0"/>
              </a:rPr>
              <a:t>But this is a rabbit hole for another day…</a:t>
            </a:r>
          </a:p>
        </p:txBody>
      </p:sp>
    </p:spTree>
    <p:extLst>
      <p:ext uri="{BB962C8B-B14F-4D97-AF65-F5344CB8AC3E}">
        <p14:creationId xmlns:p14="http://schemas.microsoft.com/office/powerpoint/2010/main" val="322482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2E8E81-D5E9-DCFB-E57B-80C1160A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74HC74 Refresher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743D6-2DE0-31EB-11D1-3D5B4ADE6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11</a:t>
            </a:fld>
            <a:endParaRPr lang="en-US" baseline="-11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2CFEB-0B50-0120-89F6-F03722C0A4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49D3BCD-2D65-452A-80DE-6D3E4303366E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FC573-F27C-5926-C296-F70AA08E0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D5C1C-06EC-F9BE-D30F-6C72610E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1" y="4273225"/>
            <a:ext cx="6063404" cy="2032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79ED0-4E44-9927-8E69-156950E3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55" y="1262526"/>
            <a:ext cx="3048589" cy="2166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3640E1-0729-65D4-5A93-626568A18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680" y="946823"/>
            <a:ext cx="5276420" cy="486833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EBE5074-271B-E339-B3B6-90648C25E2CE}"/>
              </a:ext>
            </a:extLst>
          </p:cNvPr>
          <p:cNvSpPr/>
          <p:nvPr/>
        </p:nvSpPr>
        <p:spPr>
          <a:xfrm rot="5400000">
            <a:off x="7670731" y="4252703"/>
            <a:ext cx="275007" cy="1188612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77CD68-3E9C-F092-37E6-AEC87C244E79}"/>
              </a:ext>
            </a:extLst>
          </p:cNvPr>
          <p:cNvSpPr/>
          <p:nvPr/>
        </p:nvSpPr>
        <p:spPr>
          <a:xfrm rot="5400000">
            <a:off x="6501470" y="1769622"/>
            <a:ext cx="1672545" cy="1646210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8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849EA5-2281-D385-8A12-04F657BBD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93" y="863593"/>
            <a:ext cx="10274300" cy="470898"/>
          </a:xfrm>
        </p:spPr>
        <p:txBody>
          <a:bodyPr/>
          <a:lstStyle/>
          <a:p>
            <a:r>
              <a:rPr lang="en-US" dirty="0"/>
              <a:t>5 leading manufacturers…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80191F-E61B-5390-EC54-109A03C4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DEB74-A873-2AB8-0BCE-81E691DFC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12</a:t>
            </a:fld>
            <a:endParaRPr lang="en-US" baseline="-11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0C58F-0209-6907-F319-20A7BCFE38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8D6EA8-A8A1-4930-8D81-2B0BE7EFCDAE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C8041-6E7F-A072-5DE2-D741DE03E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32E5C8B-BF86-D59C-753D-793CFFFBE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214531"/>
              </p:ext>
            </p:extLst>
          </p:nvPr>
        </p:nvGraphicFramePr>
        <p:xfrm>
          <a:off x="454055" y="1693548"/>
          <a:ext cx="10175845" cy="41224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7377">
                  <a:extLst>
                    <a:ext uri="{9D8B030D-6E8A-4147-A177-3AD203B41FA5}">
                      <a16:colId xmlns:a16="http://schemas.microsoft.com/office/drawing/2014/main" val="455234557"/>
                    </a:ext>
                  </a:extLst>
                </a:gridCol>
                <a:gridCol w="634857">
                  <a:extLst>
                    <a:ext uri="{9D8B030D-6E8A-4147-A177-3AD203B41FA5}">
                      <a16:colId xmlns:a16="http://schemas.microsoft.com/office/drawing/2014/main" val="2609289146"/>
                    </a:ext>
                  </a:extLst>
                </a:gridCol>
                <a:gridCol w="634858">
                  <a:extLst>
                    <a:ext uri="{9D8B030D-6E8A-4147-A177-3AD203B41FA5}">
                      <a16:colId xmlns:a16="http://schemas.microsoft.com/office/drawing/2014/main" val="1909877951"/>
                    </a:ext>
                  </a:extLst>
                </a:gridCol>
                <a:gridCol w="634857">
                  <a:extLst>
                    <a:ext uri="{9D8B030D-6E8A-4147-A177-3AD203B41FA5}">
                      <a16:colId xmlns:a16="http://schemas.microsoft.com/office/drawing/2014/main" val="2558805960"/>
                    </a:ext>
                  </a:extLst>
                </a:gridCol>
                <a:gridCol w="565325">
                  <a:extLst>
                    <a:ext uri="{9D8B030D-6E8A-4147-A177-3AD203B41FA5}">
                      <a16:colId xmlns:a16="http://schemas.microsoft.com/office/drawing/2014/main" val="179799971"/>
                    </a:ext>
                  </a:extLst>
                </a:gridCol>
                <a:gridCol w="565324">
                  <a:extLst>
                    <a:ext uri="{9D8B030D-6E8A-4147-A177-3AD203B41FA5}">
                      <a16:colId xmlns:a16="http://schemas.microsoft.com/office/drawing/2014/main" val="388549355"/>
                    </a:ext>
                  </a:extLst>
                </a:gridCol>
                <a:gridCol w="565325">
                  <a:extLst>
                    <a:ext uri="{9D8B030D-6E8A-4147-A177-3AD203B41FA5}">
                      <a16:colId xmlns:a16="http://schemas.microsoft.com/office/drawing/2014/main" val="2071567424"/>
                    </a:ext>
                  </a:extLst>
                </a:gridCol>
                <a:gridCol w="565325">
                  <a:extLst>
                    <a:ext uri="{9D8B030D-6E8A-4147-A177-3AD203B41FA5}">
                      <a16:colId xmlns:a16="http://schemas.microsoft.com/office/drawing/2014/main" val="3640191958"/>
                    </a:ext>
                  </a:extLst>
                </a:gridCol>
                <a:gridCol w="565324">
                  <a:extLst>
                    <a:ext uri="{9D8B030D-6E8A-4147-A177-3AD203B41FA5}">
                      <a16:colId xmlns:a16="http://schemas.microsoft.com/office/drawing/2014/main" val="1953232333"/>
                    </a:ext>
                  </a:extLst>
                </a:gridCol>
                <a:gridCol w="565325">
                  <a:extLst>
                    <a:ext uri="{9D8B030D-6E8A-4147-A177-3AD203B41FA5}">
                      <a16:colId xmlns:a16="http://schemas.microsoft.com/office/drawing/2014/main" val="4196550892"/>
                    </a:ext>
                  </a:extLst>
                </a:gridCol>
                <a:gridCol w="565325">
                  <a:extLst>
                    <a:ext uri="{9D8B030D-6E8A-4147-A177-3AD203B41FA5}">
                      <a16:colId xmlns:a16="http://schemas.microsoft.com/office/drawing/2014/main" val="128438292"/>
                    </a:ext>
                  </a:extLst>
                </a:gridCol>
                <a:gridCol w="565324">
                  <a:extLst>
                    <a:ext uri="{9D8B030D-6E8A-4147-A177-3AD203B41FA5}">
                      <a16:colId xmlns:a16="http://schemas.microsoft.com/office/drawing/2014/main" val="2443254365"/>
                    </a:ext>
                  </a:extLst>
                </a:gridCol>
                <a:gridCol w="565325">
                  <a:extLst>
                    <a:ext uri="{9D8B030D-6E8A-4147-A177-3AD203B41FA5}">
                      <a16:colId xmlns:a16="http://schemas.microsoft.com/office/drawing/2014/main" val="3475542360"/>
                    </a:ext>
                  </a:extLst>
                </a:gridCol>
                <a:gridCol w="565325">
                  <a:extLst>
                    <a:ext uri="{9D8B030D-6E8A-4147-A177-3AD203B41FA5}">
                      <a16:colId xmlns:a16="http://schemas.microsoft.com/office/drawing/2014/main" val="3339651322"/>
                    </a:ext>
                  </a:extLst>
                </a:gridCol>
                <a:gridCol w="565324">
                  <a:extLst>
                    <a:ext uri="{9D8B030D-6E8A-4147-A177-3AD203B41FA5}">
                      <a16:colId xmlns:a16="http://schemas.microsoft.com/office/drawing/2014/main" val="1829856118"/>
                    </a:ext>
                  </a:extLst>
                </a:gridCol>
                <a:gridCol w="565325">
                  <a:extLst>
                    <a:ext uri="{9D8B030D-6E8A-4147-A177-3AD203B41FA5}">
                      <a16:colId xmlns:a16="http://schemas.microsoft.com/office/drawing/2014/main" val="2150776912"/>
                    </a:ext>
                  </a:extLst>
                </a:gridCol>
              </a:tblGrid>
              <a:tr h="39370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NXP</a:t>
                      </a:r>
                    </a:p>
                    <a:p>
                      <a:pPr algn="ctr"/>
                      <a:r>
                        <a:rPr lang="en-US" sz="1600" dirty="0"/>
                        <a:t>min  </a:t>
                      </a:r>
                      <a:r>
                        <a:rPr lang="en-US" sz="1600" dirty="0" err="1"/>
                        <a:t>typ</a:t>
                      </a:r>
                      <a:r>
                        <a:rPr lang="en-US" sz="1600" dirty="0"/>
                        <a:t> 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min  </a:t>
                      </a:r>
                      <a:r>
                        <a:rPr lang="en-US" sz="1600" dirty="0" err="1"/>
                        <a:t>typ</a:t>
                      </a:r>
                      <a:r>
                        <a:rPr lang="en-US" sz="1600" dirty="0"/>
                        <a:t> 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min  </a:t>
                      </a:r>
                      <a:r>
                        <a:rPr lang="en-US" sz="1600" dirty="0" err="1"/>
                        <a:t>typ</a:t>
                      </a:r>
                      <a:r>
                        <a:rPr lang="en-US" sz="1600" dirty="0"/>
                        <a:t>  max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Fairchild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min  </a:t>
                      </a:r>
                      <a:r>
                        <a:rPr lang="en-US" sz="1600" dirty="0" err="1"/>
                        <a:t>typ</a:t>
                      </a:r>
                      <a:r>
                        <a:rPr lang="en-US" sz="1600" dirty="0"/>
                        <a:t>  max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Toshiba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min  </a:t>
                      </a:r>
                      <a:r>
                        <a:rPr lang="en-US" sz="1600" dirty="0" err="1"/>
                        <a:t>typ</a:t>
                      </a:r>
                      <a:r>
                        <a:rPr lang="en-US" sz="1600" dirty="0"/>
                        <a:t>  max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91114"/>
                  </a:ext>
                </a:extLst>
              </a:tr>
              <a:tr h="393702">
                <a:tc>
                  <a:txBody>
                    <a:bodyPr/>
                    <a:lstStyle/>
                    <a:p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setup</a:t>
                      </a:r>
                      <a:r>
                        <a:rPr lang="en-US" sz="1600" dirty="0"/>
                        <a:t>@2.0V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11487542"/>
                  </a:ext>
                </a:extLst>
              </a:tr>
              <a:tr h="39370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setup</a:t>
                      </a:r>
                      <a:r>
                        <a:rPr lang="en-US" sz="1600" dirty="0"/>
                        <a:t>@4.5V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0215066"/>
                  </a:ext>
                </a:extLst>
              </a:tr>
              <a:tr h="39370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setup</a:t>
                      </a:r>
                      <a:r>
                        <a:rPr lang="en-US" sz="1600" dirty="0"/>
                        <a:t>@6.0V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499821"/>
                  </a:ext>
                </a:extLst>
              </a:tr>
              <a:tr h="393702">
                <a:tc>
                  <a:txBody>
                    <a:bodyPr/>
                    <a:lstStyle/>
                    <a:p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hold</a:t>
                      </a:r>
                      <a:r>
                        <a:rPr lang="en-US" sz="1600" dirty="0"/>
                        <a:t>@2.0V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63739469"/>
                  </a:ext>
                </a:extLst>
              </a:tr>
              <a:tr h="39370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hold</a:t>
                      </a:r>
                      <a:r>
                        <a:rPr lang="en-US" sz="1600" dirty="0"/>
                        <a:t>@4.5V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6689492"/>
                  </a:ext>
                </a:extLst>
              </a:tr>
              <a:tr h="39370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hold</a:t>
                      </a:r>
                      <a:r>
                        <a:rPr lang="en-US" sz="1600" dirty="0"/>
                        <a:t>@6.0V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49565"/>
                  </a:ext>
                </a:extLst>
              </a:tr>
              <a:tr h="393702">
                <a:tc>
                  <a:txBody>
                    <a:bodyPr/>
                    <a:lstStyle/>
                    <a:p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prop</a:t>
                      </a:r>
                      <a:r>
                        <a:rPr lang="en-US" sz="1600" dirty="0"/>
                        <a:t>@2.0V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52700084"/>
                  </a:ext>
                </a:extLst>
              </a:tr>
              <a:tr h="39370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prop</a:t>
                      </a:r>
                      <a:r>
                        <a:rPr lang="en-US" sz="1600" dirty="0"/>
                        <a:t>@4.5V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72653907"/>
                  </a:ext>
                </a:extLst>
              </a:tr>
              <a:tr h="39370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prop</a:t>
                      </a:r>
                      <a:r>
                        <a:rPr lang="en-US" sz="1600" dirty="0"/>
                        <a:t>@6.0V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929687"/>
                  </a:ext>
                </a:extLst>
              </a:tr>
            </a:tbl>
          </a:graphicData>
        </a:graphic>
      </p:graphicFrame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DBF2C8A-C522-DB6D-4F80-3A8CED182E97}"/>
              </a:ext>
            </a:extLst>
          </p:cNvPr>
          <p:cNvSpPr txBox="1">
            <a:spLocks/>
          </p:cNvSpPr>
          <p:nvPr/>
        </p:nvSpPr>
        <p:spPr>
          <a:xfrm>
            <a:off x="2233864" y="5989007"/>
            <a:ext cx="9363405" cy="47089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Char char="►"/>
              <a:defRPr lang="en-US" sz="26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Font typeface="Wingdings" charset="2"/>
              <a:buChar char="§"/>
              <a:defRPr lang="en-US" sz="20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8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Zero Hold implies: data and clock can change simultaneously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9A91A9-EAD2-48E8-FCA1-47CF1D03BFBE}"/>
              </a:ext>
            </a:extLst>
          </p:cNvPr>
          <p:cNvSpPr/>
          <p:nvPr/>
        </p:nvSpPr>
        <p:spPr>
          <a:xfrm rot="5400000">
            <a:off x="3432987" y="3654569"/>
            <a:ext cx="1165302" cy="714164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AE94E4-BE49-5EC9-9334-5B9DF4B067B6}"/>
              </a:ext>
            </a:extLst>
          </p:cNvPr>
          <p:cNvSpPr/>
          <p:nvPr/>
        </p:nvSpPr>
        <p:spPr>
          <a:xfrm rot="5400000">
            <a:off x="6774636" y="3654569"/>
            <a:ext cx="1165302" cy="714164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818A49-0043-1BCE-203E-7C1AEDA07306}"/>
              </a:ext>
            </a:extLst>
          </p:cNvPr>
          <p:cNvSpPr/>
          <p:nvPr/>
        </p:nvSpPr>
        <p:spPr>
          <a:xfrm rot="5400000">
            <a:off x="8491923" y="3654569"/>
            <a:ext cx="1165302" cy="714164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1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60406D-AD06-4C44-BFCD-316F0FBC7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288" y="5254973"/>
            <a:ext cx="5005997" cy="90324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-apple-system"/>
              </a:rPr>
              <a:t>Source: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-apple-system"/>
              </a:rPr>
              <a:t>W. J. Dally, Lecture notes for EE108A, Lecture 13: Metastability and Synchronization Failure (When Good Flip-Flops go Bad) 11/9/2005.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50538-449F-4154-AFF1-99ADF12D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you </a:t>
            </a:r>
            <a:r>
              <a:rPr lang="en-US" b="1" i="1" dirty="0"/>
              <a:t>just barely </a:t>
            </a:r>
            <a:r>
              <a:rPr lang="en-US" dirty="0"/>
              <a:t>violate timing?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9FA6C-6EE9-EDE0-F51F-A5C3C62D5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13</a:t>
            </a:fld>
            <a:endParaRPr lang="en-US" baseline="-11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9CF4-A9F1-C9E3-9E0E-DA89A1F841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166095-64B3-49A8-BE9A-4F8123468804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005E9-0160-5F45-FE4A-66C1AB52B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8F8EC-26CD-C590-C8A0-63430767C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783" y="1345783"/>
            <a:ext cx="5174973" cy="33072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F14AC3-EB24-0809-8262-EF004E431E71}"/>
              </a:ext>
            </a:extLst>
          </p:cNvPr>
          <p:cNvSpPr txBox="1">
            <a:spLocks/>
          </p:cNvSpPr>
          <p:nvPr/>
        </p:nvSpPr>
        <p:spPr>
          <a:xfrm>
            <a:off x="211222" y="921951"/>
            <a:ext cx="3480859" cy="983513"/>
          </a:xfrm>
          <a:prstGeom prst="rect">
            <a:avLst/>
          </a:prstGeom>
        </p:spPr>
        <p:txBody>
          <a:bodyPr vert="horz" lIns="0" tIns="0" rIns="0" bIns="0" rtlCol="0" anchor="ctr" anchorCtr="0">
            <a:normAutofit lnSpcReduction="10000"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Char char="►"/>
              <a:defRPr lang="en-US" sz="26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Font typeface="Wingdings" charset="2"/>
              <a:buChar char="§"/>
              <a:defRPr lang="en-US" sz="20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8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“Metastability”! Another rabbit hole we’re about to dive into.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9C3624-63CF-BB71-66B7-0726C0D0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04" y="2291509"/>
            <a:ext cx="3385698" cy="19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1DC47A4D-D49D-611E-7796-CBDBF2D60286}"/>
              </a:ext>
            </a:extLst>
          </p:cNvPr>
          <p:cNvSpPr txBox="1">
            <a:spLocks/>
          </p:cNvSpPr>
          <p:nvPr/>
        </p:nvSpPr>
        <p:spPr>
          <a:xfrm>
            <a:off x="342900" y="4783055"/>
            <a:ext cx="5542415" cy="983513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85000" lnSpcReduction="10000"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Char char="►"/>
              <a:defRPr lang="en-US" sz="26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Font typeface="Wingdings" charset="2"/>
              <a:buChar char="§"/>
              <a:defRPr lang="en-US" sz="20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8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-apple-system"/>
              </a:rPr>
              <a:t>Source:</a:t>
            </a:r>
          </a:p>
          <a:p>
            <a:pPr marL="0" indent="0">
              <a:buNone/>
            </a:pPr>
            <a:r>
              <a:rPr lang="en-US" sz="1800" i="1" dirty="0">
                <a:effectLst/>
                <a:latin typeface="Times New Roman" panose="02020603050405020304" pitchFamily="18" charset="0"/>
              </a:rPr>
              <a:t>01signal: Metastability and the basics of clock domain crossing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https://www.01signal.com/verilog-design/clockdomains/crossing-basics/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E8E470F9-CB77-247F-ED9F-BF0857D8B548}"/>
              </a:ext>
            </a:extLst>
          </p:cNvPr>
          <p:cNvSpPr txBox="1">
            <a:spLocks/>
          </p:cNvSpPr>
          <p:nvPr/>
        </p:nvSpPr>
        <p:spPr>
          <a:xfrm>
            <a:off x="342900" y="5434567"/>
            <a:ext cx="10274300" cy="93816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Char char="►"/>
              <a:defRPr lang="en-US" sz="26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Font typeface="Wingdings" charset="2"/>
              <a:buChar char="§"/>
              <a:defRPr lang="en-US" sz="20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8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DC86A-3450-8D6D-5D88-E89D2C23ABBF}"/>
              </a:ext>
            </a:extLst>
          </p:cNvPr>
          <p:cNvSpPr txBox="1"/>
          <p:nvPr/>
        </p:nvSpPr>
        <p:spPr>
          <a:xfrm>
            <a:off x="274715" y="5674999"/>
            <a:ext cx="6114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(Also essential reading from 01signal: “Electronic Exorcism: Why FPGAs sometimes behave as if they are possessed”)</a:t>
            </a:r>
          </a:p>
        </p:txBody>
      </p:sp>
    </p:spTree>
    <p:extLst>
      <p:ext uri="{BB962C8B-B14F-4D97-AF65-F5344CB8AC3E}">
        <p14:creationId xmlns:p14="http://schemas.microsoft.com/office/powerpoint/2010/main" val="26814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689825-AA5B-DDB2-24BA-2E9F6077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Design Some Circuits…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3C0F4-4D7E-3348-8349-C0B552D26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14</a:t>
            </a:fld>
            <a:endParaRPr lang="en-US" baseline="-11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D70CE-6282-0DC2-9341-75DDA2F1D7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FDF619-8A18-48D5-8C1A-7F7866EABA48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B7848-EF66-14FF-E2E4-8D18FECD8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38D62-E939-11F2-C9FF-20446E12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7" y="1486491"/>
            <a:ext cx="5340645" cy="4330390"/>
          </a:xfrm>
          <a:prstGeom prst="rect">
            <a:avLst/>
          </a:prstGeom>
        </p:spPr>
      </p:pic>
      <p:pic>
        <p:nvPicPr>
          <p:cNvPr id="10" name="Picture 9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345644E7-9625-A941-5D32-C164A64B5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898" y="1674103"/>
            <a:ext cx="3725284" cy="2096468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33149B36-6E65-BB63-55B1-BDB06DBDF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540" y="4264197"/>
            <a:ext cx="3349537" cy="2060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A7FACB-B32E-ECBC-21A2-240B63C26DFA}"/>
              </a:ext>
            </a:extLst>
          </p:cNvPr>
          <p:cNvSpPr txBox="1"/>
          <p:nvPr/>
        </p:nvSpPr>
        <p:spPr>
          <a:xfrm>
            <a:off x="6096000" y="1250488"/>
            <a:ext cx="2178205" cy="370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400" b="1" dirty="0">
                <a:solidFill>
                  <a:srgbClr val="000000"/>
                </a:solidFill>
                <a:latin typeface="Barlow" panose="00000500000000000000" pitchFamily="2" charset="0"/>
              </a:rPr>
              <a:t>Then build…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C5ABB-FE34-6D69-147B-13CB2401C175}"/>
              </a:ext>
            </a:extLst>
          </p:cNvPr>
          <p:cNvSpPr txBox="1"/>
          <p:nvPr/>
        </p:nvSpPr>
        <p:spPr>
          <a:xfrm>
            <a:off x="7430429" y="3832306"/>
            <a:ext cx="2178205" cy="370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400" b="1" dirty="0">
                <a:solidFill>
                  <a:srgbClr val="000000"/>
                </a:solidFill>
                <a:latin typeface="Barlow" panose="00000500000000000000" pitchFamily="2" charset="0"/>
              </a:rPr>
              <a:t>Then test…</a:t>
            </a:r>
          </a:p>
        </p:txBody>
      </p:sp>
    </p:spTree>
    <p:extLst>
      <p:ext uri="{BB962C8B-B14F-4D97-AF65-F5344CB8AC3E}">
        <p14:creationId xmlns:p14="http://schemas.microsoft.com/office/powerpoint/2010/main" val="4316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D50B6-B712-8B7B-ACF4-08F33802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66800"/>
            <a:ext cx="10274300" cy="938169"/>
          </a:xfrm>
        </p:spPr>
        <p:txBody>
          <a:bodyPr/>
          <a:lstStyle/>
          <a:p>
            <a:r>
              <a:rPr lang="en-US" dirty="0"/>
              <a:t>5 leading manufacturers…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52876-88E0-61AD-A2A6-7D61D600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Thresholds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8D25D-CDF2-0CF7-AE9D-E4D60514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15</a:t>
            </a:fld>
            <a:endParaRPr lang="en-US" baseline="-11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BE89A-6489-744B-9E68-B174AA05A6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DFF69E-D945-4725-8700-226C2ABFBF9A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C23AE-458E-7244-C08D-50FF56C31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1A88F25-F4C4-5DAA-E54F-92F2CE67A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343054"/>
              </p:ext>
            </p:extLst>
          </p:nvPr>
        </p:nvGraphicFramePr>
        <p:xfrm>
          <a:off x="815596" y="2187739"/>
          <a:ext cx="10576656" cy="3916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1041">
                  <a:extLst>
                    <a:ext uri="{9D8B030D-6E8A-4147-A177-3AD203B41FA5}">
                      <a16:colId xmlns:a16="http://schemas.microsoft.com/office/drawing/2014/main" val="4210606885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2625646546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3527539113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268020506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3388421237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163510050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71512302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1515144187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731141837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3356652976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2640245784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976641451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2229039690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2271584810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2632555187"/>
                    </a:ext>
                  </a:extLst>
                </a:gridCol>
                <a:gridCol w="661041">
                  <a:extLst>
                    <a:ext uri="{9D8B030D-6E8A-4147-A177-3AD203B41FA5}">
                      <a16:colId xmlns:a16="http://schemas.microsoft.com/office/drawing/2014/main" val="1552344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NXP</a:t>
                      </a:r>
                    </a:p>
                    <a:p>
                      <a:pPr algn="ctr"/>
                      <a:r>
                        <a:rPr lang="en-US" sz="1600" dirty="0"/>
                        <a:t>min  </a:t>
                      </a:r>
                      <a:r>
                        <a:rPr lang="en-US" sz="1600" dirty="0" err="1"/>
                        <a:t>typ</a:t>
                      </a:r>
                      <a:r>
                        <a:rPr lang="en-US" sz="1600" dirty="0"/>
                        <a:t>  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min  </a:t>
                      </a:r>
                      <a:r>
                        <a:rPr lang="en-US" sz="1600" dirty="0" err="1"/>
                        <a:t>typ</a:t>
                      </a:r>
                      <a:r>
                        <a:rPr lang="en-US" sz="1600" dirty="0"/>
                        <a:t>  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min  </a:t>
                      </a:r>
                      <a:r>
                        <a:rPr lang="en-US" sz="1600" dirty="0" err="1"/>
                        <a:t>typ</a:t>
                      </a:r>
                      <a:r>
                        <a:rPr lang="en-US" sz="1600" dirty="0"/>
                        <a:t>  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Fairchild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min  </a:t>
                      </a:r>
                      <a:r>
                        <a:rPr lang="en-US" sz="1600" dirty="0" err="1"/>
                        <a:t>typ</a:t>
                      </a:r>
                      <a:r>
                        <a:rPr lang="en-US" sz="1600" dirty="0"/>
                        <a:t>  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Toshiba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min  </a:t>
                      </a:r>
                      <a:r>
                        <a:rPr lang="en-US" sz="1600" dirty="0" err="1"/>
                        <a:t>typ</a:t>
                      </a:r>
                      <a:r>
                        <a:rPr lang="en-US" sz="1600" dirty="0"/>
                        <a:t>  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07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27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1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24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71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026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87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09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206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00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8BF2DA-036A-3D19-0463-6D5F2A8C4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1262606"/>
            <a:ext cx="10274300" cy="14746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probing is “inaccessible technology”</a:t>
            </a:r>
          </a:p>
          <a:p>
            <a:pPr lvl="1"/>
            <a:r>
              <a:rPr lang="en-US" dirty="0"/>
              <a:t>Agilent N2750 1.5 GHz diff probe: $4800</a:t>
            </a:r>
          </a:p>
          <a:p>
            <a:pPr lvl="1"/>
            <a:r>
              <a:rPr lang="en-US" dirty="0"/>
              <a:t>U1818A 7 GHz diff probe: $9500</a:t>
            </a:r>
          </a:p>
          <a:p>
            <a:pPr lvl="1"/>
            <a:r>
              <a:rPr lang="en-US" dirty="0"/>
              <a:t>Nexus Technology interposers and probes… don’t ask.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7E11B0-05F6-A631-685F-60CDCCEE5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C91FF-06AE-1978-AAC1-3E52FB9F4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16</a:t>
            </a:fld>
            <a:endParaRPr lang="en-US" baseline="-11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DE4D1-ABA0-8F70-5F91-E06609AEC8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AE5ED6A-9961-4EAC-B0CA-EE49B0B150B3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27866-409F-BD29-3677-14F9F0257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50FCA5-2FD1-F4B7-1045-3565102C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96" y="3866294"/>
            <a:ext cx="2915372" cy="29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B45129-A1B0-717E-663F-B286D053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74" y="3622267"/>
            <a:ext cx="3610536" cy="24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C751D-0B4C-D8EA-6289-7E32FFB2C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150" y="2267973"/>
            <a:ext cx="1276350" cy="1695450"/>
          </a:xfrm>
          <a:prstGeom prst="rect">
            <a:avLst/>
          </a:prstGeom>
        </p:spPr>
      </p:pic>
      <p:pic>
        <p:nvPicPr>
          <p:cNvPr id="1030" name="Picture 6" descr="PRB-FL-20 Probe Heads">
            <a:extLst>
              <a:ext uri="{FF2B5EF4-FFF2-40B4-BE49-F238E27FC236}">
                <a16:creationId xmlns:a16="http://schemas.microsoft.com/office/drawing/2014/main" id="{3501F061-25DE-CD49-E4BB-F3C6535E8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2" y="5475066"/>
            <a:ext cx="2488072" cy="103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C6981F-284F-99DC-9772-4BA64DFC6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83" y="2983814"/>
            <a:ext cx="4112185" cy="231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7027BC-DDF7-7B97-235F-95415E24B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1" y="2781492"/>
            <a:ext cx="3059029" cy="24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7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DDF897-F81B-B128-8131-7BC614FDE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66800"/>
            <a:ext cx="10274300" cy="2537362"/>
          </a:xfrm>
        </p:spPr>
        <p:txBody>
          <a:bodyPr/>
          <a:lstStyle/>
          <a:p>
            <a:r>
              <a:rPr lang="en-US" dirty="0"/>
              <a:t>EVERY input and output has a flip flop (or “register”) at some point</a:t>
            </a:r>
          </a:p>
          <a:p>
            <a:r>
              <a:rPr lang="en-US" dirty="0"/>
              <a:t>UART, I2C, and SPI are “shift registers”, or strings of flip flops</a:t>
            </a:r>
          </a:p>
          <a:p>
            <a:pPr lvl="1"/>
            <a:r>
              <a:rPr lang="en-US" dirty="0"/>
              <a:t>UART – Shift register clocked at a fixed rate</a:t>
            </a:r>
          </a:p>
          <a:p>
            <a:pPr lvl="1"/>
            <a:r>
              <a:rPr lang="en-US" dirty="0"/>
              <a:t>SPI – Controller and target shift registers share a common clock</a:t>
            </a:r>
          </a:p>
          <a:p>
            <a:pPr lvl="1"/>
            <a:r>
              <a:rPr lang="en-US" dirty="0"/>
              <a:t>I2C – Defined timing requirements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2E8E81-D5E9-DCFB-E57B-80C1160A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Microcontroller/processor peripherals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743D6-2DE0-31EB-11D1-3D5B4ADE6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17</a:t>
            </a:fld>
            <a:endParaRPr lang="en-US" baseline="-11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2CFEB-0B50-0120-89F6-F03722C0A4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4896F1-3DC0-4982-8FE8-0173CBD0D99A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FC573-F27C-5926-C296-F70AA08E0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5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0BD24-5898-AE42-BB25-B5D1D744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&lt;and/or&gt;</a:t>
            </a:r>
            <a:br>
              <a:rPr lang="en-US" dirty="0"/>
            </a:br>
            <a:r>
              <a:rPr lang="en-US" dirty="0"/>
              <a:t>Questions?</a:t>
            </a:r>
            <a:br>
              <a:rPr lang="en-US" dirty="0"/>
            </a:br>
            <a:r>
              <a:rPr lang="en-US" dirty="0"/>
              <a:t>&lt;and/or&gt;</a:t>
            </a:r>
            <a:br>
              <a:rPr lang="en-US" dirty="0"/>
            </a:br>
            <a:r>
              <a:rPr lang="en-US" dirty="0"/>
              <a:t>Section Slide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D39A23-D85B-034D-A086-94DA91C99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</p:spPr>
        <p:txBody>
          <a:bodyPr/>
          <a:lstStyle/>
          <a:p>
            <a:fld id="{6160E5A2-3265-4AAE-83F2-DAFA203BE3E9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8EC89C-25AB-A443-A5D5-553BFFC43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</p:spPr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CECAFD-6F5B-5D4B-ADEA-2555BACF2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</p:spPr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18</a:t>
            </a:fld>
            <a:endParaRPr lang="en-US" baseline="-11000" dirty="0"/>
          </a:p>
        </p:txBody>
      </p:sp>
    </p:spTree>
    <p:extLst>
      <p:ext uri="{BB962C8B-B14F-4D97-AF65-F5344CB8AC3E}">
        <p14:creationId xmlns:p14="http://schemas.microsoft.com/office/powerpoint/2010/main" val="33151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DDF897-F81B-B128-8131-7BC614FDE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66799"/>
            <a:ext cx="10274300" cy="10341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fundamental element of sequential logic</a:t>
            </a:r>
          </a:p>
          <a:p>
            <a:r>
              <a:rPr lang="en-US" dirty="0"/>
              <a:t>“When a rising clock edge comes along, copy whatever is at the DATA input to the Q output”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2E8E81-D5E9-DCFB-E57B-80C1160A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Flip Flop?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743D6-2DE0-31EB-11D1-3D5B4ADE6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</a:t>
            </a:fld>
            <a:endParaRPr lang="en-US" baseline="-11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2CFEB-0B50-0120-89F6-F03722C0A4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B8ADC30-260F-481A-955A-D0C187AD67DA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FC573-F27C-5926-C296-F70AA08E0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D8B3DBD3-3D40-CF72-7F93-E9B19C1A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78" y="2253308"/>
            <a:ext cx="3729642" cy="2318174"/>
          </a:xfrm>
          <a:prstGeom prst="rect">
            <a:avLst/>
          </a:prstGeom>
        </p:spPr>
      </p:pic>
      <p:pic>
        <p:nvPicPr>
          <p:cNvPr id="12" name="Picture 11" descr="A tabl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A494D8B2-FD92-54FA-A963-124553FB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" y="4711717"/>
            <a:ext cx="4347435" cy="1775443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03EE2299-1682-8413-3FD8-60387C692096}"/>
              </a:ext>
            </a:extLst>
          </p:cNvPr>
          <p:cNvSpPr txBox="1">
            <a:spLocks/>
          </p:cNvSpPr>
          <p:nvPr/>
        </p:nvSpPr>
        <p:spPr>
          <a:xfrm>
            <a:off x="6164998" y="2669292"/>
            <a:ext cx="4826063" cy="2773076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85000" lnSpcReduction="10000"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Char char="►"/>
              <a:defRPr lang="en-US" sz="26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Font typeface="Wingdings" charset="2"/>
              <a:buChar char="§"/>
              <a:defRPr lang="en-US" sz="20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8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Questions:</a:t>
            </a:r>
          </a:p>
          <a:p>
            <a:r>
              <a:rPr lang="en-US" dirty="0"/>
              <a:t>How soon before the clock edge must the data be present? (or “</a:t>
            </a:r>
            <a:r>
              <a:rPr lang="en-US" b="1" i="1" dirty="0"/>
              <a:t>set up</a:t>
            </a:r>
            <a:r>
              <a:rPr lang="en-US" dirty="0"/>
              <a:t>”)</a:t>
            </a:r>
          </a:p>
          <a:p>
            <a:r>
              <a:rPr lang="en-US" dirty="0"/>
              <a:t>How long after the clock edge must the data be “</a:t>
            </a:r>
            <a:r>
              <a:rPr lang="en-US" b="1" i="1" dirty="0"/>
              <a:t>held</a:t>
            </a:r>
            <a:r>
              <a:rPr lang="en-US" dirty="0"/>
              <a:t>”</a:t>
            </a:r>
          </a:p>
          <a:p>
            <a:r>
              <a:rPr lang="en-US" dirty="0"/>
              <a:t>After the clock edge, how long does it take for the data to “</a:t>
            </a:r>
            <a:r>
              <a:rPr lang="en-US" b="1" i="1" dirty="0"/>
              <a:t>propagate</a:t>
            </a:r>
            <a:r>
              <a:rPr lang="en-US" dirty="0"/>
              <a:t>” from D to Q?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0C379D-DD96-463A-BD35-F426AC1F2BB5}"/>
              </a:ext>
            </a:extLst>
          </p:cNvPr>
          <p:cNvGrpSpPr/>
          <p:nvPr/>
        </p:nvGrpSpPr>
        <p:grpSpPr>
          <a:xfrm>
            <a:off x="1478221" y="4042870"/>
            <a:ext cx="943560" cy="276120"/>
            <a:chOff x="1478221" y="4042870"/>
            <a:chExt cx="94356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A6319F4-0F1D-3E43-CD6A-65285BE6263D}"/>
                    </a:ext>
                  </a:extLst>
                </p14:cNvPr>
                <p14:cNvContentPartPr/>
                <p14:nvPr/>
              </p14:nvContentPartPr>
              <p14:xfrm>
                <a:off x="1478221" y="4079590"/>
                <a:ext cx="459360" cy="239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A6319F4-0F1D-3E43-CD6A-65285BE626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69221" y="4070590"/>
                  <a:ext cx="477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CA02E6-C9E7-16B8-667B-B659F6BE4201}"/>
                    </a:ext>
                  </a:extLst>
                </p14:cNvPr>
                <p14:cNvContentPartPr/>
                <p14:nvPr/>
              </p14:nvContentPartPr>
              <p14:xfrm>
                <a:off x="1858381" y="4043950"/>
                <a:ext cx="158040" cy="132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CA02E6-C9E7-16B8-667B-B659F6BE42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49381" y="4034950"/>
                  <a:ext cx="175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722533-451B-3E66-9035-5944DEDFD9DF}"/>
                    </a:ext>
                  </a:extLst>
                </p14:cNvPr>
                <p14:cNvContentPartPr/>
                <p14:nvPr/>
              </p14:nvContentPartPr>
              <p14:xfrm>
                <a:off x="1923541" y="4042870"/>
                <a:ext cx="498240" cy="1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722533-451B-3E66-9035-5944DEDFD9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14541" y="4034230"/>
                  <a:ext cx="51588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0FD7A81-B016-51F5-5DBB-784EBC7FE6B6}"/>
                  </a:ext>
                </a:extLst>
              </p14:cNvPr>
              <p14:cNvContentPartPr/>
              <p14:nvPr/>
            </p14:nvContentPartPr>
            <p14:xfrm>
              <a:off x="2273821" y="2812750"/>
              <a:ext cx="1891800" cy="428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0FD7A81-B016-51F5-5DBB-784EBC7FE6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65181" y="2804110"/>
                <a:ext cx="190944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348F674-3E02-F3D3-2840-108EF8DAB95E}"/>
                  </a:ext>
                </a:extLst>
              </p14:cNvPr>
              <p14:cNvContentPartPr/>
              <p14:nvPr/>
            </p14:nvContentPartPr>
            <p14:xfrm>
              <a:off x="4052581" y="3133150"/>
              <a:ext cx="121680" cy="12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348F674-3E02-F3D3-2840-108EF8DAB9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43581" y="3124510"/>
                <a:ext cx="13932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BF844A6B-318D-0ADE-AB35-BE98415D3DB6}"/>
              </a:ext>
            </a:extLst>
          </p:cNvPr>
          <p:cNvSpPr txBox="1">
            <a:spLocks/>
          </p:cNvSpPr>
          <p:nvPr/>
        </p:nvSpPr>
        <p:spPr>
          <a:xfrm>
            <a:off x="3020655" y="2810700"/>
            <a:ext cx="398132" cy="20776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Char char="►"/>
              <a:defRPr lang="en-US" sz="26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Font typeface="Wingdings" charset="2"/>
              <a:buChar char="§"/>
              <a:defRPr lang="en-US" sz="20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8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accent1"/>
                </a:solidFill>
              </a:rPr>
              <a:t>Copy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DDE554-B010-C592-1C1D-3B1D7256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F68C9-CFE5-AC61-9FDB-3ADC2EFC9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3</a:t>
            </a:fld>
            <a:endParaRPr lang="en-US" baseline="-11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C46E6-6CE1-09A0-6E23-F7BBB2819A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3CDBAE-B1D1-4416-AECB-1508E64BF775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28EAD-82D1-AFC4-BA63-BED994E6E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8" name="Picture 7" descr="A diagram of a computer hardware system&#10;&#10;Description automatically generated with medium confidence">
            <a:extLst>
              <a:ext uri="{FF2B5EF4-FFF2-40B4-BE49-F238E27FC236}">
                <a16:creationId xmlns:a16="http://schemas.microsoft.com/office/drawing/2014/main" id="{C882B7DF-5850-1A8E-EA2F-9CD24963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63" y="1007363"/>
            <a:ext cx="9946107" cy="5234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4E7B4E-187F-A228-09E9-5CFF073C68D8}"/>
              </a:ext>
            </a:extLst>
          </p:cNvPr>
          <p:cNvSpPr/>
          <p:nvPr/>
        </p:nvSpPr>
        <p:spPr>
          <a:xfrm>
            <a:off x="3062868" y="2936488"/>
            <a:ext cx="698810" cy="602166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C47245-5B04-1B92-65F3-8B2819E3ADED}"/>
              </a:ext>
            </a:extLst>
          </p:cNvPr>
          <p:cNvSpPr/>
          <p:nvPr/>
        </p:nvSpPr>
        <p:spPr>
          <a:xfrm>
            <a:off x="3761678" y="2936488"/>
            <a:ext cx="698810" cy="602166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3F052B-F0CB-1A94-C29F-F694857F8DC4}"/>
              </a:ext>
            </a:extLst>
          </p:cNvPr>
          <p:cNvSpPr/>
          <p:nvPr/>
        </p:nvSpPr>
        <p:spPr>
          <a:xfrm rot="1373144">
            <a:off x="3617330" y="4367706"/>
            <a:ext cx="483008" cy="1152331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0AF94D-20EF-44AD-D04F-6E6D073CF053}"/>
              </a:ext>
            </a:extLst>
          </p:cNvPr>
          <p:cNvSpPr/>
          <p:nvPr/>
        </p:nvSpPr>
        <p:spPr>
          <a:xfrm rot="946470">
            <a:off x="7246032" y="4542181"/>
            <a:ext cx="268335" cy="732264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71720-C3F3-229B-97AC-F99AED5DD634}"/>
              </a:ext>
            </a:extLst>
          </p:cNvPr>
          <p:cNvSpPr/>
          <p:nvPr/>
        </p:nvSpPr>
        <p:spPr>
          <a:xfrm rot="3561229">
            <a:off x="7346833" y="5449419"/>
            <a:ext cx="478130" cy="259044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8E6A16-61B1-246C-4068-682060DB51ED}"/>
              </a:ext>
            </a:extLst>
          </p:cNvPr>
          <p:cNvSpPr/>
          <p:nvPr/>
        </p:nvSpPr>
        <p:spPr>
          <a:xfrm rot="3561229">
            <a:off x="4037212" y="4753991"/>
            <a:ext cx="478130" cy="287509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7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2E8E81-D5E9-DCFB-E57B-80C1160A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19456"/>
            <a:ext cx="10287000" cy="470898"/>
          </a:xfrm>
        </p:spPr>
        <p:txBody>
          <a:bodyPr/>
          <a:lstStyle/>
          <a:p>
            <a:r>
              <a:rPr lang="en-US" dirty="0"/>
              <a:t>Preview: </a:t>
            </a:r>
            <a:r>
              <a:rPr lang="en-US" dirty="0" err="1"/>
              <a:t>Thoren’s</a:t>
            </a:r>
            <a:r>
              <a:rPr lang="en-US" dirty="0"/>
              <a:t> Favorite Interview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743D6-2DE0-31EB-11D1-3D5B4ADE6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4</a:t>
            </a:fld>
            <a:endParaRPr lang="en-US" baseline="-11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2CFEB-0B50-0120-89F6-F03722C0A4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DA4256-75CA-494C-8325-B456E187BF7A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FC573-F27C-5926-C296-F70AA08E0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D8B3DBD3-3D40-CF72-7F93-E9B19C1A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899" y="2653807"/>
            <a:ext cx="3729642" cy="2318174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03EE2299-1682-8413-3FD8-60387C692096}"/>
              </a:ext>
            </a:extLst>
          </p:cNvPr>
          <p:cNvSpPr txBox="1">
            <a:spLocks/>
          </p:cNvSpPr>
          <p:nvPr/>
        </p:nvSpPr>
        <p:spPr>
          <a:xfrm>
            <a:off x="8326244" y="5139507"/>
            <a:ext cx="3232650" cy="819019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85000" lnSpcReduction="10000"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Char char="►"/>
              <a:defRPr lang="en-US" sz="26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Font typeface="Wingdings" charset="2"/>
              <a:buChar char="§"/>
              <a:defRPr lang="en-US" sz="20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8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Question:</a:t>
            </a:r>
          </a:p>
          <a:p>
            <a:r>
              <a:rPr lang="en-US" dirty="0"/>
              <a:t>Does Q  go Low or High?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54481BCD-18A3-B65D-4D91-30F90D5FB14C}"/>
              </a:ext>
            </a:extLst>
          </p:cNvPr>
          <p:cNvSpPr txBox="1">
            <a:spLocks/>
          </p:cNvSpPr>
          <p:nvPr/>
        </p:nvSpPr>
        <p:spPr>
          <a:xfrm>
            <a:off x="664879" y="1278424"/>
            <a:ext cx="2852622" cy="185167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Char char="►"/>
              <a:defRPr lang="en-US" sz="26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Font typeface="Wingdings" charset="2"/>
              <a:buChar char="§"/>
              <a:defRPr lang="en-US" sz="20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8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Tie Data and Clock together, and drive with a square wave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FABEF3-BE6F-20C3-8AFD-9A3C4F7C554B}"/>
              </a:ext>
            </a:extLst>
          </p:cNvPr>
          <p:cNvGrpSpPr/>
          <p:nvPr/>
        </p:nvGrpSpPr>
        <p:grpSpPr>
          <a:xfrm>
            <a:off x="4121432" y="3781702"/>
            <a:ext cx="1584360" cy="452880"/>
            <a:chOff x="3070112" y="4556895"/>
            <a:chExt cx="158436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71AE49-65B3-14F8-5D34-C642DB38E118}"/>
                    </a:ext>
                  </a:extLst>
                </p14:cNvPr>
                <p14:cNvContentPartPr/>
                <p14:nvPr/>
              </p14:nvContentPartPr>
              <p14:xfrm>
                <a:off x="4578872" y="4556895"/>
                <a:ext cx="32400" cy="452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71AE49-65B3-14F8-5D34-C642DB38E1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1232" y="4538895"/>
                  <a:ext cx="680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732F74-D691-2C00-C398-EA943FD11250}"/>
                    </a:ext>
                  </a:extLst>
                </p14:cNvPr>
                <p14:cNvContentPartPr/>
                <p14:nvPr/>
              </p14:nvContentPartPr>
              <p14:xfrm>
                <a:off x="3070112" y="4741575"/>
                <a:ext cx="1531440" cy="53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732F74-D691-2C00-C398-EA943FD112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2112" y="4723935"/>
                  <a:ext cx="1567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95467D-B8C7-26FA-060C-EAE3931A13CD}"/>
                    </a:ext>
                  </a:extLst>
                </p14:cNvPr>
                <p14:cNvContentPartPr/>
                <p14:nvPr/>
              </p14:nvContentPartPr>
              <p14:xfrm>
                <a:off x="4547552" y="4740135"/>
                <a:ext cx="106920" cy="90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95467D-B8C7-26FA-060C-EAE3931A13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29552" y="4722495"/>
                  <a:ext cx="14256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3CB8B1D-FE08-5E44-B9FA-7EE120AF095F}"/>
                  </a:ext>
                </a:extLst>
              </p14:cNvPr>
              <p14:cNvContentPartPr/>
              <p14:nvPr/>
            </p14:nvContentPartPr>
            <p14:xfrm>
              <a:off x="5615072" y="4205062"/>
              <a:ext cx="37080" cy="68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3CB8B1D-FE08-5E44-B9FA-7EE120AF09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97432" y="4187422"/>
                <a:ext cx="727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E9FEA3-414E-BA1D-28B1-322F27773FDE}"/>
                  </a:ext>
                </a:extLst>
              </p14:cNvPr>
              <p14:cNvContentPartPr/>
              <p14:nvPr/>
            </p14:nvContentPartPr>
            <p14:xfrm>
              <a:off x="2293352" y="3714742"/>
              <a:ext cx="1820520" cy="609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E9FEA3-414E-BA1D-28B1-322F27773F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5352" y="3696742"/>
                <a:ext cx="185616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44DDDE-2039-D7E5-12D4-FB93E343301F}"/>
                  </a:ext>
                </a:extLst>
              </p14:cNvPr>
              <p14:cNvContentPartPr/>
              <p14:nvPr/>
            </p14:nvContentPartPr>
            <p14:xfrm>
              <a:off x="8803440" y="3371730"/>
              <a:ext cx="276480" cy="587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44DDDE-2039-D7E5-12D4-FB93E34330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85440" y="3354090"/>
                <a:ext cx="31212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1B6ED80-E092-4A6F-F99E-56A567807EA8}"/>
                  </a:ext>
                </a:extLst>
              </p14:cNvPr>
              <p14:cNvContentPartPr/>
              <p14:nvPr/>
            </p14:nvContentPartPr>
            <p14:xfrm>
              <a:off x="8827200" y="4049610"/>
              <a:ext cx="104400" cy="127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1B6ED80-E092-4A6F-F99E-56A567807E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09200" y="4031610"/>
                <a:ext cx="14004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830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DDF897-F81B-B128-8131-7BC614FDE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329" y="1169609"/>
            <a:ext cx="10274300" cy="1703294"/>
          </a:xfrm>
        </p:spPr>
        <p:txBody>
          <a:bodyPr/>
          <a:lstStyle/>
          <a:p>
            <a:r>
              <a:rPr lang="en-US" dirty="0"/>
              <a:t>Anything that stores a digital state has a flip-flop or latch somewhere</a:t>
            </a:r>
          </a:p>
          <a:p>
            <a:r>
              <a:rPr lang="en-US" dirty="0"/>
              <a:t>SRAM: A bunch of individually addressable flip-flops</a:t>
            </a:r>
          </a:p>
          <a:p>
            <a:r>
              <a:rPr lang="en-US" dirty="0"/>
              <a:t>Microprocessor – flip flops wrapped with logic and control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2E8E81-D5E9-DCFB-E57B-80C1160A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19456"/>
            <a:ext cx="10287000" cy="914096"/>
          </a:xfrm>
        </p:spPr>
        <p:txBody>
          <a:bodyPr/>
          <a:lstStyle/>
          <a:p>
            <a:r>
              <a:rPr lang="en-US" dirty="0"/>
              <a:t>Why Care?                                                                                        FPGAS, and lots of other parts, are </a:t>
            </a:r>
            <a:r>
              <a:rPr lang="en-US" i="1" dirty="0"/>
              <a:t>filled</a:t>
            </a:r>
            <a:r>
              <a:rPr lang="en-US" dirty="0"/>
              <a:t> with flip flops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743D6-2DE0-31EB-11D1-3D5B4ADE6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5</a:t>
            </a:fld>
            <a:endParaRPr lang="en-US" baseline="-11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2CFEB-0B50-0120-89F6-F03722C0A4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127823-6B83-498A-A61F-2B4FAED4F07D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FC573-F27C-5926-C296-F70AA08E0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6873B-DEFA-97EC-CF45-307D00A9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71" y="3383032"/>
            <a:ext cx="3717272" cy="239156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E421AF7-5168-665C-E851-03D5F72BE9A5}"/>
              </a:ext>
            </a:extLst>
          </p:cNvPr>
          <p:cNvSpPr/>
          <p:nvPr/>
        </p:nvSpPr>
        <p:spPr>
          <a:xfrm>
            <a:off x="2602098" y="4344027"/>
            <a:ext cx="589245" cy="983740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561B9297-603F-D90F-DCD8-AF8A7B3372CB}"/>
              </a:ext>
            </a:extLst>
          </p:cNvPr>
          <p:cNvSpPr txBox="1">
            <a:spLocks/>
          </p:cNvSpPr>
          <p:nvPr/>
        </p:nvSpPr>
        <p:spPr>
          <a:xfrm>
            <a:off x="502023" y="2908961"/>
            <a:ext cx="4789394" cy="54799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Char char="►"/>
              <a:defRPr lang="en-US" sz="26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Font typeface="Wingdings" charset="2"/>
              <a:buChar char="§"/>
              <a:defRPr lang="en-US" sz="20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8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MC14500 1-bit “Industrial Control Unit” Block Diagram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193CA-6C91-3B87-EF06-C3146E76A19F}"/>
              </a:ext>
            </a:extLst>
          </p:cNvPr>
          <p:cNvSpPr txBox="1"/>
          <p:nvPr/>
        </p:nvSpPr>
        <p:spPr>
          <a:xfrm>
            <a:off x="3752175" y="5811392"/>
            <a:ext cx="2178113" cy="637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  <a:latin typeface="Barlow" panose="00000500000000000000" pitchFamily="2" charset="0"/>
              </a:rPr>
              <a:t>1-bit result flip-flop (register)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624ADB-EA4F-0D46-AABE-4275ED5B888E}"/>
              </a:ext>
            </a:extLst>
          </p:cNvPr>
          <p:cNvCxnSpPr>
            <a:cxnSpLocks/>
          </p:cNvCxnSpPr>
          <p:nvPr/>
        </p:nvCxnSpPr>
        <p:spPr>
          <a:xfrm flipH="1" flipV="1">
            <a:off x="3025432" y="5287747"/>
            <a:ext cx="621595" cy="52687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8E779-E875-7D36-532C-C8E182EF4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288" y="3407997"/>
            <a:ext cx="3914556" cy="3132857"/>
          </a:xfrm>
          <a:prstGeom prst="rect">
            <a:avLst/>
          </a:prstGeom>
        </p:spPr>
      </p:pic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AED282DD-35BD-C07B-07CB-0E928A64CE3F}"/>
              </a:ext>
            </a:extLst>
          </p:cNvPr>
          <p:cNvSpPr txBox="1">
            <a:spLocks/>
          </p:cNvSpPr>
          <p:nvPr/>
        </p:nvSpPr>
        <p:spPr>
          <a:xfrm>
            <a:off x="7400594" y="2862517"/>
            <a:ext cx="3393141" cy="355171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2"/>
              </a:buClr>
              <a:buSzPct val="65000"/>
              <a:buFont typeface="Arial" panose="020B0604020202020204" pitchFamily="34" charset="0"/>
              <a:buChar char="►"/>
              <a:defRPr lang="en-US" sz="26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Font typeface="Wingdings" charset="2"/>
              <a:buChar char="§"/>
              <a:defRPr lang="en-US" sz="20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8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 lang="en-US" sz="1200" b="0" i="0" kern="1200" baseline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Gaming on a 1-bit computer? You bet!</a:t>
            </a:r>
          </a:p>
        </p:txBody>
      </p:sp>
    </p:spTree>
    <p:extLst>
      <p:ext uri="{BB962C8B-B14F-4D97-AF65-F5344CB8AC3E}">
        <p14:creationId xmlns:p14="http://schemas.microsoft.com/office/powerpoint/2010/main" val="29703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DDF897-F81B-B128-8131-7BC614FDE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66800"/>
            <a:ext cx="10274300" cy="2254624"/>
          </a:xfrm>
        </p:spPr>
        <p:txBody>
          <a:bodyPr/>
          <a:lstStyle/>
          <a:p>
            <a:r>
              <a:rPr lang="en-US" dirty="0"/>
              <a:t>74x74 - Dual D-type Flip-Flop with Set and Reset</a:t>
            </a:r>
          </a:p>
          <a:p>
            <a:r>
              <a:rPr lang="en-US" dirty="0"/>
              <a:t>74x109 – Dual J-K FF with Reset</a:t>
            </a:r>
          </a:p>
          <a:p>
            <a:r>
              <a:rPr lang="en-US" dirty="0"/>
              <a:t>74x273 – Octal D FF (with global reset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2E8E81-D5E9-DCFB-E57B-80C1160A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also buy them as “discrete” components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743D6-2DE0-31EB-11D1-3D5B4ADE6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6</a:t>
            </a:fld>
            <a:endParaRPr lang="en-US" baseline="-11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2CFEB-0B50-0120-89F6-F03722C0A4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43A5E6-B6A1-4C2E-8FB6-6A9534D6AF0B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FC573-F27C-5926-C296-F70AA08E0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2050" name="Picture 2" descr="74HC74 D Flip Flop">
            <a:extLst>
              <a:ext uri="{FF2B5EF4-FFF2-40B4-BE49-F238E27FC236}">
                <a16:creationId xmlns:a16="http://schemas.microsoft.com/office/drawing/2014/main" id="{195A087F-9794-F1C6-C211-C8F8E638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3279964"/>
            <a:ext cx="2314574" cy="246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9B1C4-E301-FF63-60DE-0FD54CB41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008" y="3638549"/>
            <a:ext cx="3333750" cy="1857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73E44-46A4-BE4F-3C1D-A3447DA39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089" y="3343275"/>
            <a:ext cx="2314575" cy="2447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29360A-284F-23F9-67BF-4E08C8A49B27}"/>
              </a:ext>
            </a:extLst>
          </p:cNvPr>
          <p:cNvSpPr txBox="1"/>
          <p:nvPr/>
        </p:nvSpPr>
        <p:spPr>
          <a:xfrm>
            <a:off x="8952824" y="4413589"/>
            <a:ext cx="826118" cy="370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74x273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E7890A-DE5F-693B-505D-F0C2D2FC57A3}"/>
              </a:ext>
            </a:extLst>
          </p:cNvPr>
          <p:cNvGrpSpPr/>
          <p:nvPr/>
        </p:nvGrpSpPr>
        <p:grpSpPr>
          <a:xfrm>
            <a:off x="7195712" y="4095375"/>
            <a:ext cx="646200" cy="394920"/>
            <a:chOff x="7195712" y="4095375"/>
            <a:chExt cx="64620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6912902-994B-B687-CA8D-C745B77EFEDF}"/>
                    </a:ext>
                  </a:extLst>
                </p14:cNvPr>
                <p14:cNvContentPartPr/>
                <p14:nvPr/>
              </p14:nvContentPartPr>
              <p14:xfrm>
                <a:off x="7195712" y="4163775"/>
                <a:ext cx="283320" cy="326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6912902-994B-B687-CA8D-C745B77EFE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87072" y="4154775"/>
                  <a:ext cx="3009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202124-2DCD-FC09-5649-9634E1A08D4C}"/>
                    </a:ext>
                  </a:extLst>
                </p14:cNvPr>
                <p14:cNvContentPartPr/>
                <p14:nvPr/>
              </p14:nvContentPartPr>
              <p14:xfrm>
                <a:off x="7411352" y="4110495"/>
                <a:ext cx="146880" cy="13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202124-2DCD-FC09-5649-9634E1A08D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02352" y="4101495"/>
                  <a:ext cx="164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87E6D1-DE94-C9D1-4642-DB277D6E3D0A}"/>
                    </a:ext>
                  </a:extLst>
                </p14:cNvPr>
                <p14:cNvContentPartPr/>
                <p14:nvPr/>
              </p14:nvContentPartPr>
              <p14:xfrm>
                <a:off x="7492712" y="4095375"/>
                <a:ext cx="349200" cy="1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87E6D1-DE94-C9D1-4642-DB277D6E3D0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4072" y="4086735"/>
                  <a:ext cx="3668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7863F7-74EB-0D57-7A14-8D2DF5D8E9CC}"/>
              </a:ext>
            </a:extLst>
          </p:cNvPr>
          <p:cNvGrpSpPr/>
          <p:nvPr/>
        </p:nvGrpSpPr>
        <p:grpSpPr>
          <a:xfrm>
            <a:off x="10325912" y="4311375"/>
            <a:ext cx="169920" cy="566280"/>
            <a:chOff x="10325912" y="4311375"/>
            <a:chExt cx="16992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DFE803D-712F-1A63-122E-42501D02A4F4}"/>
                    </a:ext>
                  </a:extLst>
                </p14:cNvPr>
                <p14:cNvContentPartPr/>
                <p14:nvPr/>
              </p14:nvContentPartPr>
              <p14:xfrm>
                <a:off x="10325912" y="4311375"/>
                <a:ext cx="143640" cy="529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DFE803D-712F-1A63-122E-42501D02A4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6912" y="4302735"/>
                  <a:ext cx="16128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4A4E67E-FBF8-4831-2B5A-3B864DE113C0}"/>
                    </a:ext>
                  </a:extLst>
                </p14:cNvPr>
                <p14:cNvContentPartPr/>
                <p14:nvPr/>
              </p14:nvContentPartPr>
              <p14:xfrm>
                <a:off x="10405472" y="4742655"/>
                <a:ext cx="90360" cy="135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4A4E67E-FBF8-4831-2B5A-3B864DE113C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96472" y="4734015"/>
                  <a:ext cx="1080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7413B2-CD95-17E1-EA15-EB87DE90EF4A}"/>
              </a:ext>
            </a:extLst>
          </p:cNvPr>
          <p:cNvGrpSpPr/>
          <p:nvPr/>
        </p:nvGrpSpPr>
        <p:grpSpPr>
          <a:xfrm>
            <a:off x="8556152" y="4222455"/>
            <a:ext cx="140760" cy="671760"/>
            <a:chOff x="8556152" y="4222455"/>
            <a:chExt cx="140760" cy="6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8BB38E-0695-3177-2BB3-4D95B262DA17}"/>
                    </a:ext>
                  </a:extLst>
                </p14:cNvPr>
                <p14:cNvContentPartPr/>
                <p14:nvPr/>
              </p14:nvContentPartPr>
              <p14:xfrm>
                <a:off x="8556152" y="4222455"/>
                <a:ext cx="97920" cy="660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8BB38E-0695-3177-2BB3-4D95B262DA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47512" y="4213455"/>
                  <a:ext cx="11556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0CD2D0F-5031-2ACB-6C59-62F871495526}"/>
                    </a:ext>
                  </a:extLst>
                </p14:cNvPr>
                <p14:cNvContentPartPr/>
                <p14:nvPr/>
              </p14:nvContentPartPr>
              <p14:xfrm>
                <a:off x="8577752" y="4780095"/>
                <a:ext cx="119160" cy="114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0CD2D0F-5031-2ACB-6C59-62F8714955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69112" y="4771095"/>
                  <a:ext cx="13680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8E2392-FC5B-5C8E-3BED-55BE7A168C9E}"/>
              </a:ext>
            </a:extLst>
          </p:cNvPr>
          <p:cNvGrpSpPr/>
          <p:nvPr/>
        </p:nvGrpSpPr>
        <p:grpSpPr>
          <a:xfrm>
            <a:off x="9857192" y="4288695"/>
            <a:ext cx="157320" cy="583560"/>
            <a:chOff x="9857192" y="4288695"/>
            <a:chExt cx="15732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F1995E-E63A-998F-AE5C-6CC1BD376C09}"/>
                    </a:ext>
                  </a:extLst>
                </p14:cNvPr>
                <p14:cNvContentPartPr/>
                <p14:nvPr/>
              </p14:nvContentPartPr>
              <p14:xfrm>
                <a:off x="9895352" y="4288695"/>
                <a:ext cx="119160" cy="574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F1995E-E63A-998F-AE5C-6CC1BD376C0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86352" y="4280055"/>
                  <a:ext cx="13680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E4B996-2DC6-3726-F4D2-09535D1BB9C2}"/>
                    </a:ext>
                  </a:extLst>
                </p14:cNvPr>
                <p14:cNvContentPartPr/>
                <p14:nvPr/>
              </p14:nvContentPartPr>
              <p14:xfrm>
                <a:off x="9857192" y="4772535"/>
                <a:ext cx="96120" cy="9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E4B996-2DC6-3726-F4D2-09535D1BB9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48552" y="4763535"/>
                  <a:ext cx="113760" cy="11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689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478D3-2539-F3BC-FB46-D4E8B1B4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SPI Controller / Target Relationship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E69B8-F161-97ED-01EA-2242DACF7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7</a:t>
            </a:fld>
            <a:endParaRPr lang="en-US" baseline="-11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11825-DCB3-5AB4-4641-80E227068F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389AD4-3EC4-49CE-81D8-DD31A048A035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25276-25E6-F7FF-CA93-6DD7F72E9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B1E2097-449E-C4E3-9ABC-D6716B322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1518"/>
              </p:ext>
            </p:extLst>
          </p:nvPr>
        </p:nvGraphicFramePr>
        <p:xfrm>
          <a:off x="832083" y="4589265"/>
          <a:ext cx="423531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0590">
                  <a:extLst>
                    <a:ext uri="{9D8B030D-6E8A-4147-A177-3AD203B41FA5}">
                      <a16:colId xmlns:a16="http://schemas.microsoft.com/office/drawing/2014/main" val="421722477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0661791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8339053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743960660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694806906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9767855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3123710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0164360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662870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8819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24B0ED8-428C-9EAC-25BD-3C7CF3DE8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633109"/>
              </p:ext>
            </p:extLst>
          </p:nvPr>
        </p:nvGraphicFramePr>
        <p:xfrm>
          <a:off x="6924741" y="4569593"/>
          <a:ext cx="423531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0590">
                  <a:extLst>
                    <a:ext uri="{9D8B030D-6E8A-4147-A177-3AD203B41FA5}">
                      <a16:colId xmlns:a16="http://schemas.microsoft.com/office/drawing/2014/main" val="421722477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0661791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8339053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743960660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694806906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9767855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3123710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0164360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662870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881932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A417C541-D8D3-9B47-09F5-2DDA3060B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625677"/>
              </p:ext>
            </p:extLst>
          </p:nvPr>
        </p:nvGraphicFramePr>
        <p:xfrm>
          <a:off x="832083" y="6029520"/>
          <a:ext cx="423531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0590">
                  <a:extLst>
                    <a:ext uri="{9D8B030D-6E8A-4147-A177-3AD203B41FA5}">
                      <a16:colId xmlns:a16="http://schemas.microsoft.com/office/drawing/2014/main" val="421722477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0661791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8339053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743960660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694806906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9767855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3123710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0164360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662870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8819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6090677-0FE5-21C9-C098-406330762E0B}"/>
              </a:ext>
            </a:extLst>
          </p:cNvPr>
          <p:cNvSpPr txBox="1"/>
          <p:nvPr/>
        </p:nvSpPr>
        <p:spPr>
          <a:xfrm>
            <a:off x="242754" y="1062824"/>
            <a:ext cx="2967225" cy="6081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Controller (MAX32690 Microcontroller)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32B1DD-FE75-7478-2E60-FAD8EF408E8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076764" y="4755013"/>
            <a:ext cx="1847977" cy="113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CBB3D4-9D28-BD40-53C2-9EDBEB8BA325}"/>
              </a:ext>
            </a:extLst>
          </p:cNvPr>
          <p:cNvSpPr txBox="1"/>
          <p:nvPr/>
        </p:nvSpPr>
        <p:spPr>
          <a:xfrm>
            <a:off x="6638926" y="1063373"/>
            <a:ext cx="2448391" cy="370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Target (AD7124-8 ADC)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CCEABC-7955-C046-1B0F-7CC58BCAF41F}"/>
              </a:ext>
            </a:extLst>
          </p:cNvPr>
          <p:cNvCxnSpPr>
            <a:cxnSpLocks/>
          </p:cNvCxnSpPr>
          <p:nvPr/>
        </p:nvCxnSpPr>
        <p:spPr>
          <a:xfrm flipH="1" flipV="1">
            <a:off x="548392" y="5145528"/>
            <a:ext cx="10913865" cy="4589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BD1F39-526B-9C6F-C3D0-65B202351229}"/>
              </a:ext>
            </a:extLst>
          </p:cNvPr>
          <p:cNvCxnSpPr>
            <a:cxnSpLocks/>
          </p:cNvCxnSpPr>
          <p:nvPr/>
        </p:nvCxnSpPr>
        <p:spPr>
          <a:xfrm>
            <a:off x="11462257" y="4738657"/>
            <a:ext cx="5933" cy="45277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608F3B-17DB-D2C6-EC4A-34D30B0688F3}"/>
              </a:ext>
            </a:extLst>
          </p:cNvPr>
          <p:cNvCxnSpPr>
            <a:cxnSpLocks/>
          </p:cNvCxnSpPr>
          <p:nvPr/>
        </p:nvCxnSpPr>
        <p:spPr>
          <a:xfrm>
            <a:off x="11138547" y="4738677"/>
            <a:ext cx="323710" cy="983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DBF824-DF54-726D-9EE5-C093A713D64A}"/>
              </a:ext>
            </a:extLst>
          </p:cNvPr>
          <p:cNvCxnSpPr>
            <a:cxnSpLocks/>
          </p:cNvCxnSpPr>
          <p:nvPr/>
        </p:nvCxnSpPr>
        <p:spPr>
          <a:xfrm>
            <a:off x="538264" y="4752143"/>
            <a:ext cx="324403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754651-57F1-8EFD-B4FE-683770E06154}"/>
              </a:ext>
            </a:extLst>
          </p:cNvPr>
          <p:cNvCxnSpPr>
            <a:cxnSpLocks/>
          </p:cNvCxnSpPr>
          <p:nvPr/>
        </p:nvCxnSpPr>
        <p:spPr>
          <a:xfrm flipH="1" flipV="1">
            <a:off x="548392" y="4741428"/>
            <a:ext cx="8902" cy="4041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74026BA-7C2F-70B5-DC4D-9FE97F947FFF}"/>
              </a:ext>
            </a:extLst>
          </p:cNvPr>
          <p:cNvSpPr/>
          <p:nvPr/>
        </p:nvSpPr>
        <p:spPr>
          <a:xfrm>
            <a:off x="2470292" y="5038802"/>
            <a:ext cx="821699" cy="94109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273A6128-00B3-C74D-7909-15732B69D6B2}"/>
              </a:ext>
            </a:extLst>
          </p:cNvPr>
          <p:cNvSpPr/>
          <p:nvPr/>
        </p:nvSpPr>
        <p:spPr>
          <a:xfrm>
            <a:off x="2470292" y="3561323"/>
            <a:ext cx="821699" cy="94109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8">
            <a:extLst>
              <a:ext uri="{FF2B5EF4-FFF2-40B4-BE49-F238E27FC236}">
                <a16:creationId xmlns:a16="http://schemas.microsoft.com/office/drawing/2014/main" id="{03A0F6D7-5D5D-1B79-50A7-0535EC239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789017"/>
              </p:ext>
            </p:extLst>
          </p:nvPr>
        </p:nvGraphicFramePr>
        <p:xfrm>
          <a:off x="832083" y="3144726"/>
          <a:ext cx="423531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0590">
                  <a:extLst>
                    <a:ext uri="{9D8B030D-6E8A-4147-A177-3AD203B41FA5}">
                      <a16:colId xmlns:a16="http://schemas.microsoft.com/office/drawing/2014/main" val="421722477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0661791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8339053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743960660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694806906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9767855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3123710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0164360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662870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881932"/>
                  </a:ext>
                </a:extLst>
              </a:tr>
            </a:tbl>
          </a:graphicData>
        </a:graphic>
      </p:graphicFrame>
      <p:graphicFrame>
        <p:nvGraphicFramePr>
          <p:cNvPr id="37" name="Table 8">
            <a:extLst>
              <a:ext uri="{FF2B5EF4-FFF2-40B4-BE49-F238E27FC236}">
                <a16:creationId xmlns:a16="http://schemas.microsoft.com/office/drawing/2014/main" id="{876274D3-3989-3975-1F5F-01A2B9A3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033679"/>
              </p:ext>
            </p:extLst>
          </p:nvPr>
        </p:nvGraphicFramePr>
        <p:xfrm>
          <a:off x="6924741" y="3144726"/>
          <a:ext cx="423531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0590">
                  <a:extLst>
                    <a:ext uri="{9D8B030D-6E8A-4147-A177-3AD203B41FA5}">
                      <a16:colId xmlns:a16="http://schemas.microsoft.com/office/drawing/2014/main" val="421722477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0661791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8339053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743960660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694806906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9767855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3123710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0164360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662870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881932"/>
                  </a:ext>
                </a:extLst>
              </a:tr>
            </a:tbl>
          </a:graphicData>
        </a:graphic>
      </p:graphicFrame>
      <p:graphicFrame>
        <p:nvGraphicFramePr>
          <p:cNvPr id="38" name="Table 8">
            <a:extLst>
              <a:ext uri="{FF2B5EF4-FFF2-40B4-BE49-F238E27FC236}">
                <a16:creationId xmlns:a16="http://schemas.microsoft.com/office/drawing/2014/main" id="{DC160BE3-E12C-F961-F600-D7417A270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66925"/>
              </p:ext>
            </p:extLst>
          </p:nvPr>
        </p:nvGraphicFramePr>
        <p:xfrm>
          <a:off x="6924741" y="6029520"/>
          <a:ext cx="423531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0590">
                  <a:extLst>
                    <a:ext uri="{9D8B030D-6E8A-4147-A177-3AD203B41FA5}">
                      <a16:colId xmlns:a16="http://schemas.microsoft.com/office/drawing/2014/main" val="421722477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0661791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8339053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743960660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3694806906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97678552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31237105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1801643607"/>
                    </a:ext>
                  </a:extLst>
                </a:gridCol>
                <a:gridCol w="470590">
                  <a:extLst>
                    <a:ext uri="{9D8B030D-6E8A-4147-A177-3AD203B41FA5}">
                      <a16:colId xmlns:a16="http://schemas.microsoft.com/office/drawing/2014/main" val="2662870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881932"/>
                  </a:ext>
                </a:extLst>
              </a:tr>
            </a:tbl>
          </a:graphicData>
        </a:graphic>
      </p:graphicFrame>
      <p:pic>
        <p:nvPicPr>
          <p:cNvPr id="40" name="Picture 39" descr="A green circuit board with many small holes&#10;&#10;Description automatically generated">
            <a:extLst>
              <a:ext uri="{FF2B5EF4-FFF2-40B4-BE49-F238E27FC236}">
                <a16:creationId xmlns:a16="http://schemas.microsoft.com/office/drawing/2014/main" id="{6568BEB4-CDD9-0F22-D66B-18BDEFCA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396" y="972560"/>
            <a:ext cx="2185834" cy="1571068"/>
          </a:xfrm>
          <a:prstGeom prst="rect">
            <a:avLst/>
          </a:prstGeom>
        </p:spPr>
      </p:pic>
      <p:pic>
        <p:nvPicPr>
          <p:cNvPr id="42" name="Picture 41" descr="A circuit board with many different colored wires&#10;&#10;Description automatically generated">
            <a:extLst>
              <a:ext uri="{FF2B5EF4-FFF2-40B4-BE49-F238E27FC236}">
                <a16:creationId xmlns:a16="http://schemas.microsoft.com/office/drawing/2014/main" id="{B45F274F-B744-37AC-CA09-C07638A7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84472" y="608320"/>
            <a:ext cx="1894115" cy="240073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7611F14-66F3-31AE-2CFA-34AB067FB215}"/>
              </a:ext>
            </a:extLst>
          </p:cNvPr>
          <p:cNvSpPr txBox="1"/>
          <p:nvPr/>
        </p:nvSpPr>
        <p:spPr>
          <a:xfrm>
            <a:off x="5684976" y="2167160"/>
            <a:ext cx="1084572" cy="11786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Serial Peripheral Interface (SPI)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062C2E-A96C-4B6D-0F17-6CECEC9CC288}"/>
              </a:ext>
            </a:extLst>
          </p:cNvPr>
          <p:cNvSpPr/>
          <p:nvPr/>
        </p:nvSpPr>
        <p:spPr>
          <a:xfrm>
            <a:off x="287004" y="2903387"/>
            <a:ext cx="5206073" cy="3644251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A53D01-F2DC-61E9-AA6A-FA70563455A9}"/>
              </a:ext>
            </a:extLst>
          </p:cNvPr>
          <p:cNvSpPr/>
          <p:nvPr/>
        </p:nvSpPr>
        <p:spPr>
          <a:xfrm>
            <a:off x="6772341" y="2889389"/>
            <a:ext cx="4932789" cy="3644251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9F57D5BB-842C-F146-7A82-82C8FE830FA8}"/>
              </a:ext>
            </a:extLst>
          </p:cNvPr>
          <p:cNvSpPr/>
          <p:nvPr/>
        </p:nvSpPr>
        <p:spPr>
          <a:xfrm>
            <a:off x="8889167" y="5037818"/>
            <a:ext cx="821699" cy="94109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82D86A39-A80F-636C-6F86-342C3CF886C6}"/>
              </a:ext>
            </a:extLst>
          </p:cNvPr>
          <p:cNvSpPr/>
          <p:nvPr/>
        </p:nvSpPr>
        <p:spPr>
          <a:xfrm>
            <a:off x="8889167" y="3560339"/>
            <a:ext cx="821699" cy="94109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3B4E15-063E-2DE3-8B7B-CC2C1623F1CC}"/>
              </a:ext>
            </a:extLst>
          </p:cNvPr>
          <p:cNvSpPr txBox="1"/>
          <p:nvPr/>
        </p:nvSpPr>
        <p:spPr>
          <a:xfrm>
            <a:off x="3383947" y="3514052"/>
            <a:ext cx="1835845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Data to Transmit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5D3995-95E7-98C4-2EF8-F707CF9BA201}"/>
              </a:ext>
            </a:extLst>
          </p:cNvPr>
          <p:cNvSpPr txBox="1"/>
          <p:nvPr/>
        </p:nvSpPr>
        <p:spPr>
          <a:xfrm>
            <a:off x="3267705" y="5715331"/>
            <a:ext cx="1835845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Data </a:t>
            </a:r>
            <a:r>
              <a:rPr lang="en-US" b="1" dirty="0" err="1">
                <a:solidFill>
                  <a:srgbClr val="000000"/>
                </a:solidFill>
                <a:latin typeface="Barlow" panose="00000500000000000000" pitchFamily="2" charset="0"/>
              </a:rPr>
              <a:t>Recieved</a:t>
            </a:r>
            <a:endParaRPr lang="en-US" b="1" dirty="0">
              <a:solidFill>
                <a:srgbClr val="000000"/>
              </a:solidFill>
              <a:latin typeface="Barlow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DBB570-D9D3-B116-5AC8-27B26C2C87DC}"/>
              </a:ext>
            </a:extLst>
          </p:cNvPr>
          <p:cNvSpPr txBox="1"/>
          <p:nvPr/>
        </p:nvSpPr>
        <p:spPr>
          <a:xfrm>
            <a:off x="9781133" y="3496896"/>
            <a:ext cx="1835845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Data to Transmit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4EB907E-CCC2-43AA-5CB8-1CB65E73CE5C}"/>
              </a:ext>
            </a:extLst>
          </p:cNvPr>
          <p:cNvSpPr txBox="1"/>
          <p:nvPr/>
        </p:nvSpPr>
        <p:spPr>
          <a:xfrm>
            <a:off x="9664891" y="5698175"/>
            <a:ext cx="1835845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Data </a:t>
            </a:r>
            <a:r>
              <a:rPr lang="en-US" b="1" dirty="0" err="1">
                <a:solidFill>
                  <a:srgbClr val="000000"/>
                </a:solidFill>
                <a:latin typeface="Barlow" panose="00000500000000000000" pitchFamily="2" charset="0"/>
              </a:rPr>
              <a:t>Recieved</a:t>
            </a:r>
            <a:endParaRPr lang="en-US" b="1" dirty="0">
              <a:solidFill>
                <a:srgbClr val="000000"/>
              </a:solidFill>
              <a:latin typeface="Barlow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194A8D-243E-105E-F62E-DAF6623AD0A5}"/>
              </a:ext>
            </a:extLst>
          </p:cNvPr>
          <p:cNvSpPr txBox="1"/>
          <p:nvPr/>
        </p:nvSpPr>
        <p:spPr>
          <a:xfrm>
            <a:off x="5805638" y="4897653"/>
            <a:ext cx="586695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MISO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C1832B-F82F-63E0-EE04-EE0C206BA30E}"/>
              </a:ext>
            </a:extLst>
          </p:cNvPr>
          <p:cNvSpPr txBox="1"/>
          <p:nvPr/>
        </p:nvSpPr>
        <p:spPr>
          <a:xfrm>
            <a:off x="5799803" y="4489153"/>
            <a:ext cx="586695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MOSI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FE96D0-C638-D031-FF8E-2F49685F0BA1}"/>
              </a:ext>
            </a:extLst>
          </p:cNvPr>
          <p:cNvCxnSpPr>
            <a:cxnSpLocks/>
          </p:cNvCxnSpPr>
          <p:nvPr/>
        </p:nvCxnSpPr>
        <p:spPr>
          <a:xfrm>
            <a:off x="6290668" y="4212610"/>
            <a:ext cx="634073" cy="355460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7D19DE7-B0C0-2723-0721-C40C7A799A5F}"/>
              </a:ext>
            </a:extLst>
          </p:cNvPr>
          <p:cNvCxnSpPr>
            <a:cxnSpLocks/>
          </p:cNvCxnSpPr>
          <p:nvPr/>
        </p:nvCxnSpPr>
        <p:spPr>
          <a:xfrm>
            <a:off x="4301869" y="4205394"/>
            <a:ext cx="1988799" cy="0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1970367-833B-1DD5-D64C-82830351C372}"/>
              </a:ext>
            </a:extLst>
          </p:cNvPr>
          <p:cNvCxnSpPr>
            <a:cxnSpLocks/>
          </p:cNvCxnSpPr>
          <p:nvPr/>
        </p:nvCxnSpPr>
        <p:spPr>
          <a:xfrm>
            <a:off x="4314015" y="4239779"/>
            <a:ext cx="634073" cy="355460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4374882-51E0-D995-E62C-6AFB3D79D0E5}"/>
              </a:ext>
            </a:extLst>
          </p:cNvPr>
          <p:cNvSpPr txBox="1"/>
          <p:nvPr/>
        </p:nvSpPr>
        <p:spPr>
          <a:xfrm>
            <a:off x="3796234" y="4079952"/>
            <a:ext cx="586695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SCK</a:t>
            </a:r>
          </a:p>
        </p:txBody>
      </p:sp>
      <p:pic>
        <p:nvPicPr>
          <p:cNvPr id="70" name="Picture 69" descr="A black and white diagram&#10;&#10;Description automatically generated">
            <a:extLst>
              <a:ext uri="{FF2B5EF4-FFF2-40B4-BE49-F238E27FC236}">
                <a16:creationId xmlns:a16="http://schemas.microsoft.com/office/drawing/2014/main" id="{CACE9622-2982-CA8B-2174-0FDD5B94D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61" y="4077800"/>
            <a:ext cx="444325" cy="355460"/>
          </a:xfrm>
          <a:prstGeom prst="rect">
            <a:avLst/>
          </a:prstGeom>
        </p:spPr>
      </p:pic>
      <p:pic>
        <p:nvPicPr>
          <p:cNvPr id="71" name="Picture 70" descr="A black and white diagram&#10;&#10;Description automatically generated">
            <a:extLst>
              <a:ext uri="{FF2B5EF4-FFF2-40B4-BE49-F238E27FC236}">
                <a16:creationId xmlns:a16="http://schemas.microsoft.com/office/drawing/2014/main" id="{7EDAB8C7-C67D-345D-3CFE-33CF17A8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56" y="4076315"/>
            <a:ext cx="444325" cy="35546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7F8583C-F0BA-18C7-854C-5A8036A70A18}"/>
              </a:ext>
            </a:extLst>
          </p:cNvPr>
          <p:cNvSpPr txBox="1"/>
          <p:nvPr/>
        </p:nvSpPr>
        <p:spPr>
          <a:xfrm>
            <a:off x="1970223" y="3894317"/>
            <a:ext cx="586695" cy="2465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3200" b="1" dirty="0">
                <a:solidFill>
                  <a:srgbClr val="000000"/>
                </a:solidFill>
                <a:latin typeface="Barlow" panose="00000500000000000000" pitchFamily="2" charset="0"/>
              </a:rPr>
              <a:t>…</a:t>
            </a:r>
          </a:p>
        </p:txBody>
      </p:sp>
      <p:pic>
        <p:nvPicPr>
          <p:cNvPr id="73" name="Picture 72" descr="A black and white diagram&#10;&#10;Description automatically generated">
            <a:extLst>
              <a:ext uri="{FF2B5EF4-FFF2-40B4-BE49-F238E27FC236}">
                <a16:creationId xmlns:a16="http://schemas.microsoft.com/office/drawing/2014/main" id="{88DD9107-6641-3228-7579-660BF6A3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017" y="4076804"/>
            <a:ext cx="444325" cy="355460"/>
          </a:xfrm>
          <a:prstGeom prst="rect">
            <a:avLst/>
          </a:prstGeom>
        </p:spPr>
      </p:pic>
      <p:pic>
        <p:nvPicPr>
          <p:cNvPr id="74" name="Picture 73" descr="A black and white diagram&#10;&#10;Description automatically generated">
            <a:extLst>
              <a:ext uri="{FF2B5EF4-FFF2-40B4-BE49-F238E27FC236}">
                <a16:creationId xmlns:a16="http://schemas.microsoft.com/office/drawing/2014/main" id="{5C73A0CF-156A-77E4-AFBF-E4C95A58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812" y="4075319"/>
            <a:ext cx="444325" cy="35546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728341A-5040-F772-CA71-EA73D6F112D0}"/>
              </a:ext>
            </a:extLst>
          </p:cNvPr>
          <p:cNvSpPr txBox="1"/>
          <p:nvPr/>
        </p:nvSpPr>
        <p:spPr>
          <a:xfrm>
            <a:off x="8077181" y="3920172"/>
            <a:ext cx="586695" cy="2465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3200" b="1" dirty="0">
                <a:solidFill>
                  <a:srgbClr val="000000"/>
                </a:solidFill>
                <a:latin typeface="Barlow" panose="00000500000000000000" pitchFamily="2" charset="0"/>
              </a:rPr>
              <a:t>…</a:t>
            </a:r>
          </a:p>
        </p:txBody>
      </p:sp>
      <p:pic>
        <p:nvPicPr>
          <p:cNvPr id="76" name="Picture 75" descr="A black and white diagram&#10;&#10;Description automatically generated">
            <a:extLst>
              <a:ext uri="{FF2B5EF4-FFF2-40B4-BE49-F238E27FC236}">
                <a16:creationId xmlns:a16="http://schemas.microsoft.com/office/drawing/2014/main" id="{CE77D65E-A81B-905B-2B17-70373C2F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6133" y="5503897"/>
            <a:ext cx="444325" cy="355460"/>
          </a:xfrm>
          <a:prstGeom prst="rect">
            <a:avLst/>
          </a:prstGeom>
        </p:spPr>
      </p:pic>
      <p:pic>
        <p:nvPicPr>
          <p:cNvPr id="77" name="Picture 76" descr="A black and white diagram&#10;&#10;Description automatically generated">
            <a:extLst>
              <a:ext uri="{FF2B5EF4-FFF2-40B4-BE49-F238E27FC236}">
                <a16:creationId xmlns:a16="http://schemas.microsoft.com/office/drawing/2014/main" id="{EC988A55-E732-0F72-4043-C7954732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78296" y="5503898"/>
            <a:ext cx="444325" cy="355460"/>
          </a:xfrm>
          <a:prstGeom prst="rect">
            <a:avLst/>
          </a:prstGeom>
        </p:spPr>
      </p:pic>
      <p:pic>
        <p:nvPicPr>
          <p:cNvPr id="78" name="Picture 77" descr="A black and white diagram&#10;&#10;Description automatically generated">
            <a:extLst>
              <a:ext uri="{FF2B5EF4-FFF2-40B4-BE49-F238E27FC236}">
                <a16:creationId xmlns:a16="http://schemas.microsoft.com/office/drawing/2014/main" id="{2AD4A55A-3280-74AE-8642-4FBA60669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28929" y="5503899"/>
            <a:ext cx="444325" cy="355460"/>
          </a:xfrm>
          <a:prstGeom prst="rect">
            <a:avLst/>
          </a:prstGeom>
        </p:spPr>
      </p:pic>
      <p:pic>
        <p:nvPicPr>
          <p:cNvPr id="79" name="Picture 78" descr="A black and white diagram&#10;&#10;Description automatically generated">
            <a:extLst>
              <a:ext uri="{FF2B5EF4-FFF2-40B4-BE49-F238E27FC236}">
                <a16:creationId xmlns:a16="http://schemas.microsoft.com/office/drawing/2014/main" id="{85B1E696-FB26-0624-0F30-D96F3866C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70" y="4075319"/>
            <a:ext cx="444325" cy="355460"/>
          </a:xfrm>
          <a:prstGeom prst="rect">
            <a:avLst/>
          </a:prstGeom>
        </p:spPr>
      </p:pic>
      <p:pic>
        <p:nvPicPr>
          <p:cNvPr id="80" name="Picture 79" descr="A black and white diagram&#10;&#10;Description automatically generated">
            <a:extLst>
              <a:ext uri="{FF2B5EF4-FFF2-40B4-BE49-F238E27FC236}">
                <a16:creationId xmlns:a16="http://schemas.microsoft.com/office/drawing/2014/main" id="{CD4BAA70-BD26-9854-1895-B3F1E3F0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14114" y="5496346"/>
            <a:ext cx="444325" cy="355460"/>
          </a:xfrm>
          <a:prstGeom prst="rect">
            <a:avLst/>
          </a:prstGeom>
        </p:spPr>
      </p:pic>
      <p:pic>
        <p:nvPicPr>
          <p:cNvPr id="81" name="Picture 80" descr="A black and white diagram&#10;&#10;Description automatically generated">
            <a:extLst>
              <a:ext uri="{FF2B5EF4-FFF2-40B4-BE49-F238E27FC236}">
                <a16:creationId xmlns:a16="http://schemas.microsoft.com/office/drawing/2014/main" id="{9DF6A68A-CBEB-CB4B-CAB7-0178CB65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56277" y="5496347"/>
            <a:ext cx="444325" cy="355460"/>
          </a:xfrm>
          <a:prstGeom prst="rect">
            <a:avLst/>
          </a:prstGeom>
        </p:spPr>
      </p:pic>
      <p:pic>
        <p:nvPicPr>
          <p:cNvPr id="82" name="Picture 81" descr="A black and white diagram&#10;&#10;Description automatically generated">
            <a:extLst>
              <a:ext uri="{FF2B5EF4-FFF2-40B4-BE49-F238E27FC236}">
                <a16:creationId xmlns:a16="http://schemas.microsoft.com/office/drawing/2014/main" id="{AE977C1E-1BB2-A79B-ADBD-17BC329C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06910" y="5496348"/>
            <a:ext cx="444325" cy="35546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2FBC524-6EED-1F51-66B7-979119AC56CE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5248160" y="5649266"/>
            <a:ext cx="1710387" cy="24811"/>
          </a:xfrm>
          <a:prstGeom prst="straightConnector1">
            <a:avLst/>
          </a:prstGeom>
          <a:ln w="34925">
            <a:solidFill>
              <a:srgbClr val="7C4A8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9CA4AA4D-839B-6452-654B-B8574797F31B}"/>
              </a:ext>
            </a:extLst>
          </p:cNvPr>
          <p:cNvSpPr txBox="1"/>
          <p:nvPr/>
        </p:nvSpPr>
        <p:spPr>
          <a:xfrm>
            <a:off x="9159305" y="3755470"/>
            <a:ext cx="343602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CS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DE0316B-CC56-5D83-50D9-BD03C63AAA09}"/>
              </a:ext>
            </a:extLst>
          </p:cNvPr>
          <p:cNvGrpSpPr/>
          <p:nvPr/>
        </p:nvGrpSpPr>
        <p:grpSpPr>
          <a:xfrm>
            <a:off x="9176968" y="4083396"/>
            <a:ext cx="333360" cy="182520"/>
            <a:chOff x="9176968" y="4083396"/>
            <a:chExt cx="33336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42414D-C1DD-EC68-B89D-C7385C45C6F9}"/>
                    </a:ext>
                  </a:extLst>
                </p14:cNvPr>
                <p14:cNvContentPartPr/>
                <p14:nvPr/>
              </p14:nvContentPartPr>
              <p14:xfrm>
                <a:off x="9176968" y="4083396"/>
                <a:ext cx="333360" cy="182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42414D-C1DD-EC68-B89D-C7385C45C6F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67968" y="4074756"/>
                  <a:ext cx="351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F1E1D9-3A81-3E8F-F997-2D0BEE7E127B}"/>
                    </a:ext>
                  </a:extLst>
                </p14:cNvPr>
                <p14:cNvContentPartPr/>
                <p14:nvPr/>
              </p14:nvContentPartPr>
              <p14:xfrm>
                <a:off x="9336808" y="4175556"/>
                <a:ext cx="104760" cy="76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F1E1D9-3A81-3E8F-F997-2D0BEE7E127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28168" y="4166556"/>
                  <a:ext cx="12240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0C1CF5A-EF32-BCEB-8AE8-90BFBBA381B3}"/>
              </a:ext>
            </a:extLst>
          </p:cNvPr>
          <p:cNvGrpSpPr/>
          <p:nvPr/>
        </p:nvGrpSpPr>
        <p:grpSpPr>
          <a:xfrm>
            <a:off x="9123328" y="5505396"/>
            <a:ext cx="366840" cy="200880"/>
            <a:chOff x="9123328" y="5505396"/>
            <a:chExt cx="36684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37AFA3E-AD31-8474-7F19-CE4979A7F487}"/>
                    </a:ext>
                  </a:extLst>
                </p14:cNvPr>
                <p14:cNvContentPartPr/>
                <p14:nvPr/>
              </p14:nvContentPartPr>
              <p14:xfrm>
                <a:off x="9123328" y="5513316"/>
                <a:ext cx="194760" cy="192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37AFA3E-AD31-8474-7F19-CE4979A7F4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14688" y="5504676"/>
                  <a:ext cx="212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BAFE765-49D4-F837-EA41-9A0F45E21E8C}"/>
                    </a:ext>
                  </a:extLst>
                </p14:cNvPr>
                <p14:cNvContentPartPr/>
                <p14:nvPr/>
              </p14:nvContentPartPr>
              <p14:xfrm>
                <a:off x="9277408" y="5515116"/>
                <a:ext cx="105120" cy="57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BAFE765-49D4-F837-EA41-9A0F45E21E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68408" y="5506116"/>
                  <a:ext cx="122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D3B64D9-F47D-15AB-EF68-D901075D1620}"/>
                    </a:ext>
                  </a:extLst>
                </p14:cNvPr>
                <p14:cNvContentPartPr/>
                <p14:nvPr/>
              </p14:nvContentPartPr>
              <p14:xfrm>
                <a:off x="9330688" y="5505396"/>
                <a:ext cx="159480" cy="1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D3B64D9-F47D-15AB-EF68-D901075D16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21688" y="5496396"/>
                  <a:ext cx="177120" cy="30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7E8FDCC-C2FC-6524-F354-E80BF5079C0D}"/>
              </a:ext>
            </a:extLst>
          </p:cNvPr>
          <p:cNvSpPr txBox="1"/>
          <p:nvPr/>
        </p:nvSpPr>
        <p:spPr>
          <a:xfrm>
            <a:off x="9171847" y="5196454"/>
            <a:ext cx="343602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CS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9A4B93-6DE8-82E4-4666-AC7CF2F86BC4}"/>
              </a:ext>
            </a:extLst>
          </p:cNvPr>
          <p:cNvSpPr txBox="1"/>
          <p:nvPr/>
        </p:nvSpPr>
        <p:spPr>
          <a:xfrm>
            <a:off x="2752653" y="3744660"/>
            <a:ext cx="343602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CS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ACA6A89-5017-51B7-A0D0-0E3604E2CC1F}"/>
              </a:ext>
            </a:extLst>
          </p:cNvPr>
          <p:cNvSpPr txBox="1"/>
          <p:nvPr/>
        </p:nvSpPr>
        <p:spPr>
          <a:xfrm>
            <a:off x="2709340" y="5290692"/>
            <a:ext cx="343602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CS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CC7B094-ECBF-FB2D-CBF2-E57A550D8988}"/>
              </a:ext>
            </a:extLst>
          </p:cNvPr>
          <p:cNvGrpSpPr/>
          <p:nvPr/>
        </p:nvGrpSpPr>
        <p:grpSpPr>
          <a:xfrm>
            <a:off x="2748158" y="4158410"/>
            <a:ext cx="333360" cy="182520"/>
            <a:chOff x="9176968" y="4083396"/>
            <a:chExt cx="33336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65C2BA0-6BE9-86A9-85A1-3862B62F9542}"/>
                    </a:ext>
                  </a:extLst>
                </p14:cNvPr>
                <p14:cNvContentPartPr/>
                <p14:nvPr/>
              </p14:nvContentPartPr>
              <p14:xfrm>
                <a:off x="9176968" y="4083396"/>
                <a:ext cx="333360" cy="182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65C2BA0-6BE9-86A9-85A1-3862B62F95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67968" y="4074756"/>
                  <a:ext cx="351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40AC8CF-3B2E-D9C3-0DA6-5C19E5E15788}"/>
                    </a:ext>
                  </a:extLst>
                </p14:cNvPr>
                <p14:cNvContentPartPr/>
                <p14:nvPr/>
              </p14:nvContentPartPr>
              <p14:xfrm>
                <a:off x="9336808" y="4175556"/>
                <a:ext cx="104760" cy="76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40AC8CF-3B2E-D9C3-0DA6-5C19E5E157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28168" y="4166556"/>
                  <a:ext cx="12240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4354717-4C8C-AED8-624E-0D916C5E0F09}"/>
              </a:ext>
            </a:extLst>
          </p:cNvPr>
          <p:cNvGrpSpPr/>
          <p:nvPr/>
        </p:nvGrpSpPr>
        <p:grpSpPr>
          <a:xfrm>
            <a:off x="2694518" y="5580410"/>
            <a:ext cx="366840" cy="200880"/>
            <a:chOff x="9123328" y="5505396"/>
            <a:chExt cx="36684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7C27DC8-0C46-5E3D-9719-B144D07002B6}"/>
                    </a:ext>
                  </a:extLst>
                </p14:cNvPr>
                <p14:cNvContentPartPr/>
                <p14:nvPr/>
              </p14:nvContentPartPr>
              <p14:xfrm>
                <a:off x="9123328" y="5513316"/>
                <a:ext cx="194760" cy="192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7C27DC8-0C46-5E3D-9719-B144D07002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14688" y="5504676"/>
                  <a:ext cx="212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F48986C-4384-4D21-F1C7-32859B5D0E41}"/>
                    </a:ext>
                  </a:extLst>
                </p14:cNvPr>
                <p14:cNvContentPartPr/>
                <p14:nvPr/>
              </p14:nvContentPartPr>
              <p14:xfrm>
                <a:off x="9277408" y="5515116"/>
                <a:ext cx="105120" cy="57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F48986C-4384-4D21-F1C7-32859B5D0E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68408" y="5506116"/>
                  <a:ext cx="122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E15BE8C-393B-8EC2-4A69-CF250DD76C13}"/>
                    </a:ext>
                  </a:extLst>
                </p14:cNvPr>
                <p14:cNvContentPartPr/>
                <p14:nvPr/>
              </p14:nvContentPartPr>
              <p14:xfrm>
                <a:off x="9330688" y="5505396"/>
                <a:ext cx="159480" cy="12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E15BE8C-393B-8EC2-4A69-CF250DD76C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21688" y="5496396"/>
                  <a:ext cx="177120" cy="30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F4D0AF01-3211-9419-D83D-D26533BB3A5F}"/>
              </a:ext>
            </a:extLst>
          </p:cNvPr>
          <p:cNvSpPr txBox="1"/>
          <p:nvPr/>
        </p:nvSpPr>
        <p:spPr>
          <a:xfrm>
            <a:off x="5870258" y="5408311"/>
            <a:ext cx="343602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CS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6135422-AE09-E06A-1CE2-08796679CB7D}"/>
              </a:ext>
            </a:extLst>
          </p:cNvPr>
          <p:cNvSpPr txBox="1"/>
          <p:nvPr/>
        </p:nvSpPr>
        <p:spPr>
          <a:xfrm>
            <a:off x="5687769" y="3930551"/>
            <a:ext cx="586695" cy="2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  <a:latin typeface="Barlow" panose="00000500000000000000" pitchFamily="2" charset="0"/>
              </a:rPr>
              <a:t>SCK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5527EAF-D40E-9EA0-C715-BAF252F17F74}"/>
              </a:ext>
            </a:extLst>
          </p:cNvPr>
          <p:cNvSpPr/>
          <p:nvPr/>
        </p:nvSpPr>
        <p:spPr>
          <a:xfrm rot="5400000">
            <a:off x="3213404" y="2189599"/>
            <a:ext cx="754797" cy="597623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52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EEB36-8C97-8FB3-4D7B-F03D8EEE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AD7124-8 SPI Interface Timing Specs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F382F-9932-9AEE-548C-7B09E1BDD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8</a:t>
            </a:fld>
            <a:endParaRPr lang="en-US" baseline="-11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23A16-45FB-EA87-6A50-1DB2A4B009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8048F6-5E8F-4167-BE64-1A6A72DA925A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A27E0-71F6-3613-3BE1-875A9F43A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005A2-5A2B-2C06-7FBC-BAEF654E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46" y="2128634"/>
            <a:ext cx="6302188" cy="2330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4559FB-1DA7-83FE-709E-695A8AC3F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7" y="969531"/>
            <a:ext cx="4754814" cy="49173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30E3A25-692C-DFD4-5613-735378A91FE7}"/>
              </a:ext>
            </a:extLst>
          </p:cNvPr>
          <p:cNvSpPr/>
          <p:nvPr/>
        </p:nvSpPr>
        <p:spPr>
          <a:xfrm rot="5400000">
            <a:off x="9569980" y="3178736"/>
            <a:ext cx="452163" cy="1838080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5B8AC8-BCE5-217B-94CC-552E24D9AF30}"/>
              </a:ext>
            </a:extLst>
          </p:cNvPr>
          <p:cNvSpPr/>
          <p:nvPr/>
        </p:nvSpPr>
        <p:spPr>
          <a:xfrm rot="5400000">
            <a:off x="7983026" y="1900200"/>
            <a:ext cx="256912" cy="1272190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04B4BF-DC50-ACCA-BCD6-A4D555028805}"/>
              </a:ext>
            </a:extLst>
          </p:cNvPr>
          <p:cNvSpPr/>
          <p:nvPr/>
        </p:nvSpPr>
        <p:spPr>
          <a:xfrm rot="5400000">
            <a:off x="6237241" y="3587483"/>
            <a:ext cx="392749" cy="962234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5FE632-885E-BA20-2A0C-444B32C4C1DA}"/>
              </a:ext>
            </a:extLst>
          </p:cNvPr>
          <p:cNvSpPr/>
          <p:nvPr/>
        </p:nvSpPr>
        <p:spPr>
          <a:xfrm rot="5400000">
            <a:off x="2206036" y="4557566"/>
            <a:ext cx="1168175" cy="962234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0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ED7239-8FD6-DF7C-09B2-C9ECF6FB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MAX32690 µC SPI Interface Timing Specs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5E947-BFEB-925C-2306-2AB6225FF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9</a:t>
            </a:fld>
            <a:endParaRPr lang="en-US" baseline="-11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421ED-C6CD-D539-9F06-7E86587C4D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AF1956-5293-4A4F-A445-37DEE4524453}" type="datetime3">
              <a:rPr lang="en-US" smtClean="0"/>
              <a:t>15 November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7ECAC-8492-E1B4-3F5E-CBCF4522C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©2024 Analog Devices, Inc. All rights reserved.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96EF8-7695-F8E6-2F8C-94332AAD3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929" y="3320424"/>
            <a:ext cx="5592178" cy="3187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A61CC8-4F58-2B8F-960F-6235E3F6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0" y="852888"/>
            <a:ext cx="6463819" cy="349555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6FDC406-2A1F-DFC1-160A-8A2C4151F0E8}"/>
              </a:ext>
            </a:extLst>
          </p:cNvPr>
          <p:cNvSpPr/>
          <p:nvPr/>
        </p:nvSpPr>
        <p:spPr>
          <a:xfrm rot="5400000">
            <a:off x="7013233" y="5118689"/>
            <a:ext cx="656136" cy="2122477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64763A-D683-1460-4C38-C106107D9C4A}"/>
              </a:ext>
            </a:extLst>
          </p:cNvPr>
          <p:cNvSpPr/>
          <p:nvPr/>
        </p:nvSpPr>
        <p:spPr>
          <a:xfrm rot="5400000">
            <a:off x="10646956" y="5590765"/>
            <a:ext cx="656136" cy="1219199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9C9C42-F355-2801-8029-1C31AB29DAFE}"/>
              </a:ext>
            </a:extLst>
          </p:cNvPr>
          <p:cNvSpPr/>
          <p:nvPr/>
        </p:nvSpPr>
        <p:spPr>
          <a:xfrm rot="5400000">
            <a:off x="2122475" y="3150343"/>
            <a:ext cx="834306" cy="714164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101900-4BB8-445D-CF81-88F6876D98E4}"/>
              </a:ext>
            </a:extLst>
          </p:cNvPr>
          <p:cNvSpPr/>
          <p:nvPr/>
        </p:nvSpPr>
        <p:spPr>
          <a:xfrm rot="5400000">
            <a:off x="3075809" y="3229324"/>
            <a:ext cx="834306" cy="714164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8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ITemplate">
  <a:themeElements>
    <a:clrScheme name="ADI Corporate Palette 1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FED141"/>
      </a:accent3>
      <a:accent4>
        <a:srgbClr val="00B2A9"/>
      </a:accent4>
      <a:accent5>
        <a:srgbClr val="8637BA"/>
      </a:accent5>
      <a:accent6>
        <a:srgbClr val="FF7500"/>
      </a:accent6>
      <a:hlink>
        <a:srgbClr val="1B9CD0"/>
      </a:hlink>
      <a:folHlink>
        <a:srgbClr val="8637BA"/>
      </a:folHlink>
    </a:clrScheme>
    <a:fontScheme name="ADI Corporate Fonts">
      <a:majorFont>
        <a:latin typeface="Barlow"/>
        <a:ea typeface=""/>
        <a:cs typeface=""/>
      </a:majorFont>
      <a:minorFont>
        <a:latin typeface="Barl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Barlow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4C7164BE-10E9-6F4F-ACB2-36B33F953910}" vid="{394F2471-FC9E-B444-9EBD-C7D5550F64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ADI Corporate PowerPoint Template</Template>
  <TotalTime>3186</TotalTime>
  <Words>1012</Words>
  <Application>Microsoft Office PowerPoint</Application>
  <PresentationFormat>Widescreen</PresentationFormat>
  <Paragraphs>285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Barlow</vt:lpstr>
      <vt:lpstr>Times New Roman</vt:lpstr>
      <vt:lpstr>Wingdings</vt:lpstr>
      <vt:lpstr>-apple-system</vt:lpstr>
      <vt:lpstr>Arial</vt:lpstr>
      <vt:lpstr>Wingdings 3</vt:lpstr>
      <vt:lpstr>Calibri</vt:lpstr>
      <vt:lpstr>ADITemplate</vt:lpstr>
      <vt:lpstr>PowerPoint Presentation</vt:lpstr>
      <vt:lpstr>What is a Flip Flop?</vt:lpstr>
      <vt:lpstr>Timing Details</vt:lpstr>
      <vt:lpstr>Preview: Thoren’s Favorite Interview Question</vt:lpstr>
      <vt:lpstr>Why Care?                                                                                        FPGAS, and lots of other parts, are filled with flip flops</vt:lpstr>
      <vt:lpstr>You can also buy them as “discrete” components</vt:lpstr>
      <vt:lpstr>Typical SPI Controller / Target Relationship</vt:lpstr>
      <vt:lpstr>AD7124-8 SPI Interface Timing Specs</vt:lpstr>
      <vt:lpstr>MAX32690 µC SPI Interface Timing Specs</vt:lpstr>
      <vt:lpstr>FPGAs have more “knobs” (Timing Constraints)</vt:lpstr>
      <vt:lpstr>74HC74 Refresher</vt:lpstr>
      <vt:lpstr>Timing</vt:lpstr>
      <vt:lpstr>What happens when you just barely violate timing?</vt:lpstr>
      <vt:lpstr>Let’s Design Some Circuits…</vt:lpstr>
      <vt:lpstr>Input Thresholds</vt:lpstr>
      <vt:lpstr>Probing…</vt:lpstr>
      <vt:lpstr>Microcontroller/processor peripherals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Thoren, Mark</dc:creator>
  <cp:keywords/>
  <dc:description>ADI PowerPoint v.9 © 2022 Analog Devices, Inc. All Rights Reserved</dc:description>
  <cp:lastModifiedBy>Thoren, Mark</cp:lastModifiedBy>
  <cp:revision>1</cp:revision>
  <cp:lastPrinted>2015-04-02T14:52:35Z</cp:lastPrinted>
  <dcterms:created xsi:type="dcterms:W3CDTF">2024-01-01T21:45:37Z</dcterms:created>
  <dcterms:modified xsi:type="dcterms:W3CDTF">2024-11-15T23:39:58Z</dcterms:modified>
  <cp:category/>
</cp:coreProperties>
</file>